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2.jpg" ContentType="image/png"/>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36"/>
  </p:notesMasterIdLst>
  <p:sldIdLst>
    <p:sldId id="285" r:id="rId2"/>
    <p:sldId id="286" r:id="rId3"/>
    <p:sldId id="287" r:id="rId4"/>
    <p:sldId id="288" r:id="rId5"/>
    <p:sldId id="291" r:id="rId6"/>
    <p:sldId id="318" r:id="rId7"/>
    <p:sldId id="292" r:id="rId8"/>
    <p:sldId id="289" r:id="rId9"/>
    <p:sldId id="294" r:id="rId10"/>
    <p:sldId id="295" r:id="rId11"/>
    <p:sldId id="301" r:id="rId12"/>
    <p:sldId id="314" r:id="rId13"/>
    <p:sldId id="321" r:id="rId14"/>
    <p:sldId id="315" r:id="rId15"/>
    <p:sldId id="293" r:id="rId16"/>
    <p:sldId id="302" r:id="rId17"/>
    <p:sldId id="300" r:id="rId18"/>
    <p:sldId id="296" r:id="rId19"/>
    <p:sldId id="303" r:id="rId20"/>
    <p:sldId id="304" r:id="rId21"/>
    <p:sldId id="297" r:id="rId22"/>
    <p:sldId id="305" r:id="rId23"/>
    <p:sldId id="319" r:id="rId24"/>
    <p:sldId id="313" r:id="rId25"/>
    <p:sldId id="312" r:id="rId26"/>
    <p:sldId id="308" r:id="rId27"/>
    <p:sldId id="311" r:id="rId28"/>
    <p:sldId id="309" r:id="rId29"/>
    <p:sldId id="310" r:id="rId30"/>
    <p:sldId id="307" r:id="rId31"/>
    <p:sldId id="298" r:id="rId32"/>
    <p:sldId id="317" r:id="rId33"/>
    <p:sldId id="320" r:id="rId34"/>
    <p:sldId id="283" r:id="rId3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Palatino Linotype" pitchFamily="18" charset="0"/>
        <a:ea typeface="+mn-ea"/>
        <a:cs typeface="Arial" charset="0"/>
      </a:defRPr>
    </a:lvl1pPr>
    <a:lvl2pPr marL="457200" algn="l" rtl="0" eaLnBrk="0" fontAlgn="base" hangingPunct="0">
      <a:spcBef>
        <a:spcPct val="0"/>
      </a:spcBef>
      <a:spcAft>
        <a:spcPct val="0"/>
      </a:spcAft>
      <a:defRPr kern="1200">
        <a:solidFill>
          <a:schemeClr val="tx1"/>
        </a:solidFill>
        <a:latin typeface="Palatino Linotype" pitchFamily="18" charset="0"/>
        <a:ea typeface="+mn-ea"/>
        <a:cs typeface="Arial" charset="0"/>
      </a:defRPr>
    </a:lvl2pPr>
    <a:lvl3pPr marL="914400" algn="l" rtl="0" eaLnBrk="0" fontAlgn="base" hangingPunct="0">
      <a:spcBef>
        <a:spcPct val="0"/>
      </a:spcBef>
      <a:spcAft>
        <a:spcPct val="0"/>
      </a:spcAft>
      <a:defRPr kern="1200">
        <a:solidFill>
          <a:schemeClr val="tx1"/>
        </a:solidFill>
        <a:latin typeface="Palatino Linotype" pitchFamily="18" charset="0"/>
        <a:ea typeface="+mn-ea"/>
        <a:cs typeface="Arial" charset="0"/>
      </a:defRPr>
    </a:lvl3pPr>
    <a:lvl4pPr marL="1371600" algn="l" rtl="0" eaLnBrk="0" fontAlgn="base" hangingPunct="0">
      <a:spcBef>
        <a:spcPct val="0"/>
      </a:spcBef>
      <a:spcAft>
        <a:spcPct val="0"/>
      </a:spcAft>
      <a:defRPr kern="1200">
        <a:solidFill>
          <a:schemeClr val="tx1"/>
        </a:solidFill>
        <a:latin typeface="Palatino Linotype" pitchFamily="18" charset="0"/>
        <a:ea typeface="+mn-ea"/>
        <a:cs typeface="Arial" charset="0"/>
      </a:defRPr>
    </a:lvl4pPr>
    <a:lvl5pPr marL="1828800" algn="l" rtl="0" eaLnBrk="0" fontAlgn="base" hangingPunct="0">
      <a:spcBef>
        <a:spcPct val="0"/>
      </a:spcBef>
      <a:spcAft>
        <a:spcPct val="0"/>
      </a:spcAft>
      <a:defRPr kern="1200">
        <a:solidFill>
          <a:schemeClr val="tx1"/>
        </a:solidFill>
        <a:latin typeface="Palatino Linotype" pitchFamily="18" charset="0"/>
        <a:ea typeface="+mn-ea"/>
        <a:cs typeface="Arial" charset="0"/>
      </a:defRPr>
    </a:lvl5pPr>
    <a:lvl6pPr marL="2286000" algn="l" defTabSz="914400" rtl="0" eaLnBrk="1" latinLnBrk="0" hangingPunct="1">
      <a:defRPr kern="1200">
        <a:solidFill>
          <a:schemeClr val="tx1"/>
        </a:solidFill>
        <a:latin typeface="Palatino Linotype" pitchFamily="18" charset="0"/>
        <a:ea typeface="+mn-ea"/>
        <a:cs typeface="Arial" charset="0"/>
      </a:defRPr>
    </a:lvl6pPr>
    <a:lvl7pPr marL="2743200" algn="l" defTabSz="914400" rtl="0" eaLnBrk="1" latinLnBrk="0" hangingPunct="1">
      <a:defRPr kern="1200">
        <a:solidFill>
          <a:schemeClr val="tx1"/>
        </a:solidFill>
        <a:latin typeface="Palatino Linotype" pitchFamily="18" charset="0"/>
        <a:ea typeface="+mn-ea"/>
        <a:cs typeface="Arial" charset="0"/>
      </a:defRPr>
    </a:lvl7pPr>
    <a:lvl8pPr marL="3200400" algn="l" defTabSz="914400" rtl="0" eaLnBrk="1" latinLnBrk="0" hangingPunct="1">
      <a:defRPr kern="1200">
        <a:solidFill>
          <a:schemeClr val="tx1"/>
        </a:solidFill>
        <a:latin typeface="Palatino Linotype" pitchFamily="18" charset="0"/>
        <a:ea typeface="+mn-ea"/>
        <a:cs typeface="Arial" charset="0"/>
      </a:defRPr>
    </a:lvl8pPr>
    <a:lvl9pPr marL="3657600" algn="l" defTabSz="914400" rtl="0" eaLnBrk="1" latinLnBrk="0" hangingPunct="1">
      <a:defRPr kern="1200">
        <a:solidFill>
          <a:schemeClr val="tx1"/>
        </a:solidFill>
        <a:latin typeface="Palatino Linotype"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3E00"/>
    <a:srgbClr val="5C2700"/>
    <a:srgbClr val="FFFF99"/>
    <a:srgbClr val="FFFFC1"/>
    <a:srgbClr val="E0EBF4"/>
    <a:srgbClr val="B8D2E7"/>
    <a:srgbClr val="D09E00"/>
    <a:srgbClr val="3A78AC"/>
    <a:srgbClr val="FFF6D9"/>
    <a:srgbClr val="FFF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FC859-69DC-40DC-8ABF-4D1593627FDF}" v="3" dt="2018-08-02T15:14:07.8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4513" autoAdjust="0"/>
  </p:normalViewPr>
  <p:slideViewPr>
    <p:cSldViewPr>
      <p:cViewPr varScale="1">
        <p:scale>
          <a:sx n="138" d="100"/>
          <a:sy n="138" d="100"/>
        </p:scale>
        <p:origin x="2490"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cs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cs typeface="Arial" pitchFamily="34" charset="0"/>
              </a:defRPr>
            </a:lvl1pPr>
          </a:lstStyle>
          <a:p>
            <a:pPr>
              <a:defRPr/>
            </a:pPr>
            <a:fld id="{73B7BE88-9DFD-4CC5-AB52-FEEB138BF001}" type="datetimeFigureOut">
              <a:rPr lang="en-US"/>
              <a:pPr>
                <a:defRPr/>
              </a:pPr>
              <a:t>8/2/2018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661E4A6-34B9-4E14-B0CE-4104BD2724C9}" type="slidenum">
              <a:rPr lang="en-US"/>
              <a:pPr>
                <a:defRPr/>
              </a:pPr>
              <a:t>‹#›</a:t>
            </a:fld>
            <a:endParaRPr lang="en-US"/>
          </a:p>
        </p:txBody>
      </p:sp>
    </p:spTree>
    <p:extLst>
      <p:ext uri="{BB962C8B-B14F-4D97-AF65-F5344CB8AC3E}">
        <p14:creationId xmlns:p14="http://schemas.microsoft.com/office/powerpoint/2010/main" val="1525588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Dijkstra driven development, also known as shortest path to production ... one way or another...</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4</a:t>
            </a:fld>
            <a:endParaRPr lang="en-US"/>
          </a:p>
        </p:txBody>
      </p:sp>
    </p:spTree>
    <p:extLst>
      <p:ext uri="{BB962C8B-B14F-4D97-AF65-F5344CB8AC3E}">
        <p14:creationId xmlns:p14="http://schemas.microsoft.com/office/powerpoint/2010/main" val="18335661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PCP - Programming by coincidence principle. It comes in two major variations: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Changing stuff and </a:t>
            </a:r>
            <a:r>
              <a:rPr lang="en-US" sz="1200" b="0" kern="1200" dirty="0" err="1">
                <a:solidFill>
                  <a:schemeClr val="tx1"/>
                </a:solidFill>
                <a:effectLst/>
                <a:latin typeface="+mn-lt"/>
                <a:ea typeface="+mn-ea"/>
                <a:cs typeface="+mn-cs"/>
              </a:rPr>
              <a:t>seein</a:t>
            </a:r>
            <a:r>
              <a:rPr lang="en-US" sz="1200" b="0" kern="1200" dirty="0">
                <a:solidFill>
                  <a:schemeClr val="tx1"/>
                </a:solidFill>
                <a:effectLst/>
                <a:latin typeface="+mn-lt"/>
                <a:ea typeface="+mn-ea"/>
                <a:cs typeface="+mn-cs"/>
              </a:rPr>
              <a:t> what happens - mainly applied by junior developments. Sometimes they even open up the documentation of the library or framework on the second screen..</a:t>
            </a:r>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16</a:t>
            </a:fld>
            <a:endParaRPr lang="en-US"/>
          </a:p>
        </p:txBody>
      </p:sp>
    </p:spTree>
    <p:extLst>
      <p:ext uri="{BB962C8B-B14F-4D97-AF65-F5344CB8AC3E}">
        <p14:creationId xmlns:p14="http://schemas.microsoft.com/office/powerpoint/2010/main" val="4106132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PCP - Programming by coincidence principle. It comes in two major variations: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 Trying stuff until it works - now this is mainly applied by the more advanced programmers. They believe they understand the language so well, that they can infer APIs out of thin air.</a:t>
            </a:r>
          </a:p>
          <a:p>
            <a:endParaRPr lang="en-US" dirty="0"/>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17</a:t>
            </a:fld>
            <a:endParaRPr lang="en-US"/>
          </a:p>
        </p:txBody>
      </p:sp>
    </p:spTree>
    <p:extLst>
      <p:ext uri="{BB962C8B-B14F-4D97-AF65-F5344CB8AC3E}">
        <p14:creationId xmlns:p14="http://schemas.microsoft.com/office/powerpoint/2010/main" val="1962618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HYPE DRIVEN DEVELOPMENT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It has two main variations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Buzzword first design</a:t>
            </a:r>
          </a:p>
          <a:p>
            <a:r>
              <a:rPr lang="en-US" sz="1200" b="0" kern="1200" dirty="0">
                <a:solidFill>
                  <a:schemeClr val="tx1"/>
                </a:solidFill>
                <a:effectLst/>
                <a:latin typeface="+mn-lt"/>
                <a:ea typeface="+mn-ea"/>
                <a:cs typeface="+mn-cs"/>
              </a:rPr>
              <a:t>- Fear of missing out</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18</a:t>
            </a:fld>
            <a:endParaRPr lang="en-US"/>
          </a:p>
        </p:txBody>
      </p:sp>
    </p:spTree>
    <p:extLst>
      <p:ext uri="{BB962C8B-B14F-4D97-AF65-F5344CB8AC3E}">
        <p14:creationId xmlns:p14="http://schemas.microsoft.com/office/powerpoint/2010/main" val="6863094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HRDD is mainly based on the most popular tech that developer want to know. So we hire them to learn it while developing our software, and do all the possible mistakes one could do with it.</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21</a:t>
            </a:fld>
            <a:endParaRPr lang="en-US"/>
          </a:p>
        </p:txBody>
      </p:sp>
    </p:spTree>
    <p:extLst>
      <p:ext uri="{BB962C8B-B14F-4D97-AF65-F5344CB8AC3E}">
        <p14:creationId xmlns:p14="http://schemas.microsoft.com/office/powerpoint/2010/main" val="830148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Spite Driven Development (</a:t>
            </a:r>
            <a:r>
              <a:rPr lang="bg-BG" dirty="0"/>
              <a:t>злобна ралта </a:t>
            </a:r>
            <a:r>
              <a:rPr lang="bg-BG" dirty="0">
                <a:sym typeface="Wingdings" panose="05000000000000000000" pitchFamily="2" charset="2"/>
              </a:rPr>
              <a:t></a:t>
            </a:r>
            <a:r>
              <a:rPr lang="en-US" dirty="0"/>
              <a:t>)</a:t>
            </a:r>
            <a:endParaRPr lang="bg-BG" dirty="0"/>
          </a:p>
          <a:p>
            <a:endParaRPr lang="bg-BG" dirty="0"/>
          </a:p>
          <a:p>
            <a:r>
              <a:rPr lang="en-US" sz="1200" b="0" kern="1200" dirty="0">
                <a:solidFill>
                  <a:schemeClr val="tx1"/>
                </a:solidFill>
                <a:effectLst/>
                <a:latin typeface="+mn-lt"/>
                <a:ea typeface="+mn-ea"/>
                <a:cs typeface="+mn-cs"/>
              </a:rPr>
              <a:t>- why the code is complicated and why only people ... skilled as I am can work on it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da ne go </a:t>
            </a:r>
            <a:r>
              <a:rPr lang="en-US" sz="1200" b="0" kern="1200" dirty="0" err="1">
                <a:solidFill>
                  <a:schemeClr val="tx1"/>
                </a:solidFill>
                <a:effectLst/>
                <a:latin typeface="+mn-lt"/>
                <a:ea typeface="+mn-ea"/>
                <a:cs typeface="+mn-cs"/>
              </a:rPr>
              <a:t>barat</a:t>
            </a:r>
            <a:r>
              <a:rPr lang="en-US" sz="1200" b="0" kern="1200" dirty="0">
                <a:solidFill>
                  <a:schemeClr val="tx1"/>
                </a:solidFill>
                <a:effectLst/>
                <a:latin typeface="+mn-lt"/>
                <a:ea typeface="+mn-ea"/>
                <a:cs typeface="+mn-cs"/>
              </a:rPr>
              <a:t> juniors</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23</a:t>
            </a:fld>
            <a:endParaRPr lang="en-US"/>
          </a:p>
        </p:txBody>
      </p:sp>
    </p:spTree>
    <p:extLst>
      <p:ext uri="{BB962C8B-B14F-4D97-AF65-F5344CB8AC3E}">
        <p14:creationId xmlns:p14="http://schemas.microsoft.com/office/powerpoint/2010/main" val="3112391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Programmer vs </a:t>
            </a:r>
            <a:r>
              <a:rPr lang="en-US" sz="1200" b="0" kern="1200" dirty="0" err="1">
                <a:solidFill>
                  <a:schemeClr val="tx1"/>
                </a:solidFill>
                <a:effectLst/>
                <a:latin typeface="+mn-lt"/>
                <a:ea typeface="+mn-ea"/>
                <a:cs typeface="+mn-cs"/>
              </a:rPr>
              <a:t>Programator</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mashinopiska</a:t>
            </a:r>
            <a:r>
              <a:rPr lang="en-US" sz="1200" b="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32</a:t>
            </a:fld>
            <a:endParaRPr lang="en-US"/>
          </a:p>
        </p:txBody>
      </p:sp>
    </p:spTree>
    <p:extLst>
      <p:ext uri="{BB962C8B-B14F-4D97-AF65-F5344CB8AC3E}">
        <p14:creationId xmlns:p14="http://schemas.microsoft.com/office/powerpoint/2010/main" val="478640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GDD - Google driven development. It is mostly used by noobs, so we aren't going to talk about it much :)</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7</a:t>
            </a:fld>
            <a:endParaRPr lang="en-US"/>
          </a:p>
        </p:txBody>
      </p:sp>
    </p:spTree>
    <p:extLst>
      <p:ext uri="{BB962C8B-B14F-4D97-AF65-F5344CB8AC3E}">
        <p14:creationId xmlns:p14="http://schemas.microsoft.com/office/powerpoint/2010/main" val="3981495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CCP - Cargo cult programming is probably my favorite one so far.</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b="0" kern="1200" dirty="0">
                <a:solidFill>
                  <a:schemeClr val="tx1"/>
                </a:solidFill>
                <a:effectLst/>
                <a:latin typeface="+mn-lt"/>
                <a:ea typeface="+mn-ea"/>
                <a:cs typeface="+mn-cs"/>
              </a:rPr>
              <a:t>Ritual inclusion of structures…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b="0" kern="1200" dirty="0">
                <a:solidFill>
                  <a:schemeClr val="tx1"/>
                </a:solidFill>
                <a:effectLst/>
                <a:latin typeface="+mn-lt"/>
                <a:ea typeface="+mn-ea"/>
                <a:cs typeface="+mn-cs"/>
              </a:rPr>
              <a:t>Copy Paste…</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sz="1200" b="0" kern="1200" dirty="0">
                <a:solidFill>
                  <a:schemeClr val="tx1"/>
                </a:solidFill>
                <a:effectLst/>
                <a:latin typeface="+mn-lt"/>
                <a:ea typeface="+mn-ea"/>
                <a:cs typeface="+mn-cs"/>
              </a:rPr>
              <a:t>Design patterns</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endParaRPr lang="en-US" sz="1200" b="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Somebody once told 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Superstition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Cargo cult programming is a style of computer programming characterized by the ritual inclusion of code or program structures that serve no real purpose. Cargo cult programming is typically symptomatic of a programmer not understanding either a bug they were attempting to solve or the apparent solution</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9</a:t>
            </a:fld>
            <a:endParaRPr lang="en-US"/>
          </a:p>
        </p:txBody>
      </p:sp>
    </p:spTree>
    <p:extLst>
      <p:ext uri="{BB962C8B-B14F-4D97-AF65-F5344CB8AC3E}">
        <p14:creationId xmlns:p14="http://schemas.microsoft.com/office/powerpoint/2010/main" val="319200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Using best practices that doesn't apply to your specific case.</a:t>
            </a:r>
          </a:p>
          <a:p>
            <a:endParaRPr lang="bg-BG"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Bad developers can write bad code ... good developer are much better at it.</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10</a:t>
            </a:fld>
            <a:endParaRPr lang="en-US"/>
          </a:p>
        </p:txBody>
      </p:sp>
    </p:spTree>
    <p:extLst>
      <p:ext uri="{BB962C8B-B14F-4D97-AF65-F5344CB8AC3E}">
        <p14:creationId xmlns:p14="http://schemas.microsoft.com/office/powerpoint/2010/main" val="302529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Code written by a stranger on the internet is always perfect.</a:t>
            </a:r>
          </a:p>
          <a:p>
            <a:endParaRPr lang="bg-BG"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React component class with one HTML element inside</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11</a:t>
            </a:fld>
            <a:endParaRPr lang="en-US"/>
          </a:p>
        </p:txBody>
      </p:sp>
    </p:spTree>
    <p:extLst>
      <p:ext uri="{BB962C8B-B14F-4D97-AF65-F5344CB8AC3E}">
        <p14:creationId xmlns:p14="http://schemas.microsoft.com/office/powerpoint/2010/main" val="419627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Faith driven development</a:t>
            </a:r>
          </a:p>
          <a:p>
            <a:endParaRPr lang="en-US" dirty="0"/>
          </a:p>
          <a:p>
            <a:pPr marL="171450" indent="-171450">
              <a:buFontTx/>
              <a:buChar char="-"/>
            </a:pPr>
            <a:r>
              <a:rPr lang="en-US" dirty="0"/>
              <a:t>This is going to be faster</a:t>
            </a:r>
          </a:p>
          <a:p>
            <a:pPr marL="171450" indent="-171450">
              <a:buFontTx/>
              <a:buChar char="-"/>
            </a:pPr>
            <a:r>
              <a:rPr lang="en-US" dirty="0"/>
              <a:t>Don’t read docs, infer the API from thin air</a:t>
            </a:r>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12</a:t>
            </a:fld>
            <a:endParaRPr lang="en-US"/>
          </a:p>
        </p:txBody>
      </p:sp>
    </p:spTree>
    <p:extLst>
      <p:ext uri="{BB962C8B-B14F-4D97-AF65-F5344CB8AC3E}">
        <p14:creationId xmlns:p14="http://schemas.microsoft.com/office/powerpoint/2010/main" val="3497136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Faith driven development</a:t>
            </a:r>
          </a:p>
          <a:p>
            <a:endParaRPr lang="en-US" dirty="0"/>
          </a:p>
          <a:p>
            <a:pPr marL="171450" indent="-171450">
              <a:buFontTx/>
              <a:buChar char="-"/>
            </a:pPr>
            <a:r>
              <a:rPr lang="en-US" dirty="0"/>
              <a:t>This is going to be faster</a:t>
            </a:r>
          </a:p>
          <a:p>
            <a:pPr marL="171450" indent="-171450">
              <a:buFontTx/>
              <a:buChar char="-"/>
            </a:pPr>
            <a:r>
              <a:rPr lang="en-US" dirty="0"/>
              <a:t>Don’t read docs, infer the API from thin air</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13</a:t>
            </a:fld>
            <a:endParaRPr lang="en-US"/>
          </a:p>
        </p:txBody>
      </p:sp>
    </p:spTree>
    <p:extLst>
      <p:ext uri="{BB962C8B-B14F-4D97-AF65-F5344CB8AC3E}">
        <p14:creationId xmlns:p14="http://schemas.microsoft.com/office/powerpoint/2010/main" val="267457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Faith driven development</a:t>
            </a:r>
          </a:p>
          <a:p>
            <a:endParaRPr lang="en-US" dirty="0"/>
          </a:p>
          <a:p>
            <a:pPr marL="171450" indent="-171450">
              <a:buFontTx/>
              <a:buChar char="-"/>
            </a:pPr>
            <a:r>
              <a:rPr lang="en-US" dirty="0"/>
              <a:t>This is going to be faster</a:t>
            </a:r>
          </a:p>
          <a:p>
            <a:pPr marL="171450" indent="-171450">
              <a:buFontTx/>
              <a:buChar char="-"/>
            </a:pPr>
            <a:r>
              <a:rPr lang="en-US" dirty="0"/>
              <a:t>Don’t read docs, infer the API from thin air</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14</a:t>
            </a:fld>
            <a:endParaRPr lang="en-US"/>
          </a:p>
        </p:txBody>
      </p:sp>
    </p:spTree>
    <p:extLst>
      <p:ext uri="{BB962C8B-B14F-4D97-AF65-F5344CB8AC3E}">
        <p14:creationId xmlns:p14="http://schemas.microsoft.com/office/powerpoint/2010/main" val="3737699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PCP </a:t>
            </a:r>
            <a:r>
              <a:rPr lang="en-US" sz="1200" b="0" kern="1200" dirty="0">
                <a:solidFill>
                  <a:schemeClr val="tx1"/>
                </a:solidFill>
                <a:effectLst/>
                <a:latin typeface="+mn-lt"/>
                <a:ea typeface="+mn-ea"/>
                <a:cs typeface="+mn-cs"/>
              </a:rPr>
              <a:t>- Programming by coincidence principle. It comes in two major variations: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 Changing stuff and </a:t>
            </a:r>
            <a:r>
              <a:rPr lang="en-US" sz="1200" b="0" kern="1200" dirty="0" err="1">
                <a:solidFill>
                  <a:schemeClr val="tx1"/>
                </a:solidFill>
                <a:effectLst/>
                <a:latin typeface="+mn-lt"/>
                <a:ea typeface="+mn-ea"/>
                <a:cs typeface="+mn-cs"/>
              </a:rPr>
              <a:t>seein</a:t>
            </a:r>
            <a:r>
              <a:rPr lang="en-US" sz="1200" b="0" kern="1200" dirty="0">
                <a:solidFill>
                  <a:schemeClr val="tx1"/>
                </a:solidFill>
                <a:effectLst/>
                <a:latin typeface="+mn-lt"/>
                <a:ea typeface="+mn-ea"/>
                <a:cs typeface="+mn-cs"/>
              </a:rPr>
              <a:t> what happens - mainly applied by junior developments. Sometimes they even open up the documentation of the library or framework on the second screen..</a:t>
            </a:r>
          </a:p>
          <a:p>
            <a:r>
              <a:rPr lang="en-US" sz="1200" b="0" kern="1200" dirty="0">
                <a:solidFill>
                  <a:schemeClr val="tx1"/>
                </a:solidFill>
                <a:effectLst/>
                <a:latin typeface="+mn-lt"/>
                <a:ea typeface="+mn-ea"/>
                <a:cs typeface="+mn-cs"/>
              </a:rPr>
              <a:t>- Trying stuff until it works - now this is mainly applied by the more advanced programmers. They believe they understand the language so well, that they can infer APIs out of thin air.</a:t>
            </a:r>
          </a:p>
          <a:p>
            <a:endParaRPr lang="en-US" dirty="0"/>
          </a:p>
        </p:txBody>
      </p:sp>
      <p:sp>
        <p:nvSpPr>
          <p:cNvPr id="4" name="Slide Number Placeholder 3"/>
          <p:cNvSpPr>
            <a:spLocks noGrp="1"/>
          </p:cNvSpPr>
          <p:nvPr>
            <p:ph type="sldNum" sz="quarter" idx="10"/>
          </p:nvPr>
        </p:nvSpPr>
        <p:spPr/>
        <p:txBody>
          <a:bodyPr/>
          <a:lstStyle/>
          <a:p>
            <a:pPr>
              <a:defRPr/>
            </a:pPr>
            <a:fld id="{7661E4A6-34B9-4E14-B0CE-4104BD2724C9}" type="slidenum">
              <a:rPr lang="en-US" smtClean="0"/>
              <a:pPr>
                <a:defRPr/>
              </a:pPr>
              <a:t>15</a:t>
            </a:fld>
            <a:endParaRPr lang="en-US"/>
          </a:p>
        </p:txBody>
      </p:sp>
    </p:spTree>
    <p:extLst>
      <p:ext uri="{BB962C8B-B14F-4D97-AF65-F5344CB8AC3E}">
        <p14:creationId xmlns:p14="http://schemas.microsoft.com/office/powerpoint/2010/main" val="880214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04800" y="152400"/>
            <a:ext cx="8534400" cy="762000"/>
          </a:xfrm>
        </p:spPr>
        <p:txBody>
          <a:bodyPr/>
          <a:lstStyle>
            <a:lvl1pPr marL="0" indent="0">
              <a:buNone/>
              <a:defRPr sz="3600" b="1" baseline="0">
                <a:solidFill>
                  <a:schemeClr val="tx1"/>
                </a:solidFill>
                <a:latin typeface="+mj-lt"/>
                <a:cs typeface="Segoe UI" panose="020B0502040204020203" pitchFamily="34" charset="0"/>
              </a:defRPr>
            </a:lvl1pPr>
          </a:lstStyle>
          <a:p>
            <a:pPr lvl="0"/>
            <a:r>
              <a:rPr lang="en-US" dirty="0"/>
              <a:t>var title =</a:t>
            </a:r>
            <a:r>
              <a:rPr lang="bg-BG" dirty="0"/>
              <a:t>           </a:t>
            </a:r>
            <a:r>
              <a:rPr lang="en-US" dirty="0"/>
              <a:t>  </a:t>
            </a:r>
            <a:r>
              <a:rPr lang="bg-BG" dirty="0"/>
              <a:t>;</a:t>
            </a:r>
            <a:endParaRPr lang="en-US" dirty="0"/>
          </a:p>
        </p:txBody>
      </p:sp>
      <p:sp>
        <p:nvSpPr>
          <p:cNvPr id="8" name="Text Placeholder 7"/>
          <p:cNvSpPr>
            <a:spLocks noGrp="1"/>
          </p:cNvSpPr>
          <p:nvPr>
            <p:ph type="body" sz="quarter" idx="11" hasCustomPrompt="1"/>
          </p:nvPr>
        </p:nvSpPr>
        <p:spPr>
          <a:xfrm>
            <a:off x="304800" y="1600200"/>
            <a:ext cx="8534400" cy="3048000"/>
          </a:xfrm>
        </p:spPr>
        <p:txBody>
          <a:bodyPr/>
          <a:lstStyle>
            <a:lvl1pPr marL="0" indent="0">
              <a:buNone/>
              <a:defRPr sz="2800" b="1" baseline="0">
                <a:solidFill>
                  <a:srgbClr val="C00000"/>
                </a:solidFill>
                <a:latin typeface="+mj-lt"/>
                <a:cs typeface="Segoe UI" panose="020B0502040204020203" pitchFamily="34" charset="0"/>
              </a:defRPr>
            </a:lvl1pPr>
          </a:lstStyle>
          <a:p>
            <a:pPr lvl="0"/>
            <a:r>
              <a:rPr lang="en-US" dirty="0" err="1"/>
              <a:t>var</a:t>
            </a:r>
            <a:r>
              <a:rPr lang="en-US" dirty="0"/>
              <a:t> info = {</a:t>
            </a:r>
          </a:p>
          <a:p>
            <a:pPr lvl="0"/>
            <a:r>
              <a:rPr lang="en-US" dirty="0"/>
              <a:t>	name: “”,</a:t>
            </a:r>
          </a:p>
          <a:p>
            <a:pPr lvl="0"/>
            <a:r>
              <a:rPr lang="en-US" dirty="0"/>
              <a:t>	font: “”</a:t>
            </a:r>
          </a:p>
          <a:p>
            <a:pPr lvl="0"/>
            <a:r>
              <a:rPr lang="en-US" dirty="0"/>
              <a:t>	size: “”</a:t>
            </a:r>
          </a:p>
          <a:p>
            <a:pPr lvl="0"/>
            <a:r>
              <a:rPr lang="en-US" dirty="0"/>
              <a:t>};</a:t>
            </a:r>
          </a:p>
          <a:p>
            <a:pPr lvl="0"/>
            <a:endParaRPr lang="en-US" dirty="0"/>
          </a:p>
          <a:p>
            <a:pPr lvl="0"/>
            <a:r>
              <a:rPr lang="en-US" dirty="0"/>
              <a:t>			</a:t>
            </a:r>
          </a:p>
        </p:txBody>
      </p:sp>
      <p:sp>
        <p:nvSpPr>
          <p:cNvPr id="9" name="Text Placeholder 5"/>
          <p:cNvSpPr>
            <a:spLocks noGrp="1"/>
          </p:cNvSpPr>
          <p:nvPr>
            <p:ph type="body" sz="quarter" idx="12" hasCustomPrompt="1"/>
          </p:nvPr>
        </p:nvSpPr>
        <p:spPr>
          <a:xfrm>
            <a:off x="2590800" y="152400"/>
            <a:ext cx="1676400" cy="762000"/>
          </a:xfrm>
        </p:spPr>
        <p:txBody>
          <a:bodyPr/>
          <a:lstStyle>
            <a:lvl1pPr marL="0" indent="0">
              <a:buNone/>
              <a:defRPr sz="3600" b="1" baseline="0">
                <a:solidFill>
                  <a:srgbClr val="C00000"/>
                </a:solidFill>
                <a:latin typeface="Segoe UI" panose="020B0502040204020203" pitchFamily="34" charset="0"/>
                <a:cs typeface="Segoe UI" panose="020B0502040204020203" pitchFamily="34" charset="0"/>
              </a:defRPr>
            </a:lvl1pPr>
          </a:lstStyle>
          <a:p>
            <a:pPr lvl="0"/>
            <a:r>
              <a:rPr lang="en-US" dirty="0"/>
              <a:t>“Title”</a:t>
            </a:r>
          </a:p>
        </p:txBody>
      </p:sp>
      <p:pic>
        <p:nvPicPr>
          <p:cNvPr id="3" name="Picture 2">
            <a:extLst>
              <a:ext uri="{FF2B5EF4-FFF2-40B4-BE49-F238E27FC236}">
                <a16:creationId xmlns:a16="http://schemas.microsoft.com/office/drawing/2014/main" id="{7B49A641-5A5F-43D2-B1F3-04B2FAE29B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5562600"/>
            <a:ext cx="806197" cy="796088"/>
          </a:xfrm>
          <a:prstGeom prst="rect">
            <a:avLst/>
          </a:prstGeom>
        </p:spPr>
      </p:pic>
    </p:spTree>
    <p:extLst>
      <p:ext uri="{BB962C8B-B14F-4D97-AF65-F5344CB8AC3E}">
        <p14:creationId xmlns:p14="http://schemas.microsoft.com/office/powerpoint/2010/main" val="18385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en-US" dirty="0"/>
              <a:t>Click to edit Master title style</a:t>
            </a:r>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5"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6"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7"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State of affairs</a:t>
            </a:r>
          </a:p>
        </p:txBody>
      </p:sp>
    </p:spTree>
    <p:extLst>
      <p:ext uri="{BB962C8B-B14F-4D97-AF65-F5344CB8AC3E}">
        <p14:creationId xmlns:p14="http://schemas.microsoft.com/office/powerpoint/2010/main" val="143133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6400" y="76200"/>
            <a:ext cx="5711824" cy="895350"/>
          </a:xfrm>
        </p:spPr>
        <p:txBody>
          <a:bodyPr/>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24000" y="990600"/>
            <a:ext cx="6054724" cy="4541044"/>
          </a:xfrm>
          <a:ln w="76200">
            <a:solidFill>
              <a:schemeClr val="bg1"/>
            </a:solidFill>
          </a:ln>
          <a:effectLst>
            <a:outerShdw blurRad="88900" dist="50800" dir="5400000" algn="ctr" rotWithShape="0">
              <a:srgbClr val="000000">
                <a:alpha val="25000"/>
              </a:srgbClr>
            </a:outerShdw>
          </a:effectLst>
        </p:spPr>
        <p:txBody>
          <a:bodyPr rtlCol="0">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676400" y="563880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5"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6"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7"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State of affairs</a:t>
            </a:r>
          </a:p>
        </p:txBody>
      </p:sp>
    </p:spTree>
    <p:extLst>
      <p:ext uri="{BB962C8B-B14F-4D97-AF65-F5344CB8AC3E}">
        <p14:creationId xmlns:p14="http://schemas.microsoft.com/office/powerpoint/2010/main" val="1178918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762000" y="-1"/>
            <a:ext cx="8381999" cy="942975"/>
          </a:xfrm>
        </p:spPr>
        <p:txBody>
          <a:bodyPr/>
          <a:lstStyle>
            <a:lvl1pPr algn="l">
              <a:defRPr sz="3600"/>
            </a:lvl1pPr>
          </a:lstStyle>
          <a:p>
            <a:r>
              <a:rPr lang="en-US" dirty="0"/>
              <a:t>Click to edit Master title style</a:t>
            </a:r>
          </a:p>
        </p:txBody>
      </p:sp>
      <p:sp>
        <p:nvSpPr>
          <p:cNvPr id="15" name="Rectangle 14"/>
          <p:cNvSpPr/>
          <p:nvPr userDrawn="1"/>
        </p:nvSpPr>
        <p:spPr>
          <a:xfrm>
            <a:off x="0" y="438150"/>
            <a:ext cx="762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21"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22"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State of affairs</a:t>
            </a:r>
          </a:p>
        </p:txBody>
      </p:sp>
    </p:spTree>
    <p:extLst>
      <p:ext uri="{BB962C8B-B14F-4D97-AF65-F5344CB8AC3E}">
        <p14:creationId xmlns:p14="http://schemas.microsoft.com/office/powerpoint/2010/main" val="3850558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9"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3"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State of affairs</a:t>
            </a:r>
          </a:p>
        </p:txBody>
      </p:sp>
    </p:spTree>
    <p:extLst>
      <p:ext uri="{BB962C8B-B14F-4D97-AF65-F5344CB8AC3E}">
        <p14:creationId xmlns:p14="http://schemas.microsoft.com/office/powerpoint/2010/main" val="101727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
        <p:nvSpPr>
          <p:cNvPr id="2" name="Title 1"/>
          <p:cNvSpPr>
            <a:spLocks noGrp="1"/>
          </p:cNvSpPr>
          <p:nvPr>
            <p:ph type="title"/>
          </p:nvPr>
        </p:nvSpPr>
        <p:spPr>
          <a:xfrm>
            <a:off x="914400" y="-76201"/>
            <a:ext cx="8381999" cy="914401"/>
          </a:xfrm>
        </p:spPr>
        <p:txBody>
          <a:bodyPr/>
          <a:lstStyle>
            <a:lvl1pPr algn="l">
              <a:defRPr sz="3600"/>
            </a:lvl1pPr>
          </a:lstStyle>
          <a:p>
            <a:r>
              <a:rPr lang="en-US" dirty="0"/>
              <a:t>Click to edit Master title style</a:t>
            </a:r>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5"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7"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State of affairs</a:t>
            </a:r>
          </a:p>
        </p:txBody>
      </p:sp>
    </p:spTree>
    <p:extLst>
      <p:ext uri="{BB962C8B-B14F-4D97-AF65-F5344CB8AC3E}">
        <p14:creationId xmlns:p14="http://schemas.microsoft.com/office/powerpoint/2010/main" val="3124419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975" y="180975"/>
            <a:ext cx="657225" cy="657225"/>
          </a:xfrm>
          <a:prstGeom prst="rect">
            <a:avLst/>
          </a:prstGeom>
        </p:spPr>
      </p:pic>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5"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7"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State of affairs</a:t>
            </a:r>
          </a:p>
        </p:txBody>
      </p:sp>
      <p:sp>
        <p:nvSpPr>
          <p:cNvPr id="10" name="Title 1"/>
          <p:cNvSpPr txBox="1">
            <a:spLocks/>
          </p:cNvSpPr>
          <p:nvPr userDrawn="1"/>
        </p:nvSpPr>
        <p:spPr>
          <a:xfrm>
            <a:off x="914401" y="-1"/>
            <a:ext cx="8381999" cy="838201"/>
          </a:xfrm>
          <a:prstGeom prst="rect">
            <a:avLst/>
          </a:prstGeom>
        </p:spPr>
        <p:txBody>
          <a:bodyPr vert="horz" lIns="91440" tIns="45720" rIns="91440" bIns="45720" rtlCol="0" anchor="b">
            <a:noAutofit/>
          </a:bodyPr>
          <a:lstStyle>
            <a:lvl1pPr algn="l" rtl="0" eaLnBrk="0" fontAlgn="base" hangingPunct="0">
              <a:lnSpc>
                <a:spcPts val="5800"/>
              </a:lnSpc>
              <a:spcBef>
                <a:spcPct val="0"/>
              </a:spcBef>
              <a:spcAft>
                <a:spcPct val="0"/>
              </a:spcAft>
              <a:defRPr sz="3600" kern="1200">
                <a:solidFill>
                  <a:schemeClr val="tx2"/>
                </a:solidFill>
                <a:effectLst>
                  <a:outerShdw blurRad="63500" dist="38100" dir="5400000" algn="t" rotWithShape="0">
                    <a:prstClr val="black">
                      <a:alpha val="25000"/>
                    </a:prstClr>
                  </a:outerShdw>
                </a:effectLst>
                <a:latin typeface="+mj-lt"/>
                <a:ea typeface="+mj-ea"/>
                <a:cs typeface="Segoe UI" pitchFamily="34" charset="0"/>
              </a:defRPr>
            </a:lvl1pPr>
            <a:lvl2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2pPr>
            <a:lvl3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3pPr>
            <a:lvl4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4pPr>
            <a:lvl5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5pPr>
            <a:lvl6pPr marL="457200" algn="ctr" rtl="0" fontAlgn="base">
              <a:lnSpc>
                <a:spcPts val="5800"/>
              </a:lnSpc>
              <a:spcBef>
                <a:spcPct val="0"/>
              </a:spcBef>
              <a:spcAft>
                <a:spcPct val="0"/>
              </a:spcAft>
              <a:defRPr sz="5400">
                <a:solidFill>
                  <a:schemeClr val="tx2"/>
                </a:solidFill>
                <a:latin typeface="Palatino Linotype" pitchFamily="18" charset="0"/>
              </a:defRPr>
            </a:lvl6pPr>
            <a:lvl7pPr marL="914400" algn="ctr" rtl="0" fontAlgn="base">
              <a:lnSpc>
                <a:spcPts val="5800"/>
              </a:lnSpc>
              <a:spcBef>
                <a:spcPct val="0"/>
              </a:spcBef>
              <a:spcAft>
                <a:spcPct val="0"/>
              </a:spcAft>
              <a:defRPr sz="5400">
                <a:solidFill>
                  <a:schemeClr val="tx2"/>
                </a:solidFill>
                <a:latin typeface="Palatino Linotype" pitchFamily="18" charset="0"/>
              </a:defRPr>
            </a:lvl7pPr>
            <a:lvl8pPr marL="1371600" algn="ctr" rtl="0" fontAlgn="base">
              <a:lnSpc>
                <a:spcPts val="5800"/>
              </a:lnSpc>
              <a:spcBef>
                <a:spcPct val="0"/>
              </a:spcBef>
              <a:spcAft>
                <a:spcPct val="0"/>
              </a:spcAft>
              <a:defRPr sz="5400">
                <a:solidFill>
                  <a:schemeClr val="tx2"/>
                </a:solidFill>
                <a:latin typeface="Palatino Linotype" pitchFamily="18" charset="0"/>
              </a:defRPr>
            </a:lvl8pPr>
            <a:lvl9pPr marL="1828800" algn="ctr" rtl="0" fontAlgn="base">
              <a:lnSpc>
                <a:spcPts val="5800"/>
              </a:lnSpc>
              <a:spcBef>
                <a:spcPct val="0"/>
              </a:spcBef>
              <a:spcAft>
                <a:spcPct val="0"/>
              </a:spcAft>
              <a:defRPr sz="5400">
                <a:solidFill>
                  <a:schemeClr val="tx2"/>
                </a:solidFill>
                <a:latin typeface="Palatino Linotype" pitchFamily="18" charset="0"/>
              </a:defRPr>
            </a:lvl9pPr>
          </a:lstStyle>
          <a:p>
            <a:r>
              <a:rPr lang="en-US" sz="4400" dirty="0">
                <a:solidFill>
                  <a:schemeClr val="tx1"/>
                </a:solidFill>
              </a:rPr>
              <a:t>agenda();</a:t>
            </a:r>
          </a:p>
        </p:txBody>
      </p:sp>
    </p:spTree>
    <p:extLst>
      <p:ext uri="{BB962C8B-B14F-4D97-AF65-F5344CB8AC3E}">
        <p14:creationId xmlns:p14="http://schemas.microsoft.com/office/powerpoint/2010/main" val="356343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371600"/>
            <a:ext cx="7772400" cy="2505075"/>
          </a:xfrm>
        </p:spPr>
        <p:txBody>
          <a:bodyPr/>
          <a:lstStyle>
            <a:lvl1pPr algn="ctr" defTabSz="914400" rtl="0" eaLnBrk="1" latinLnBrk="0" hangingPunct="1">
              <a:lnSpc>
                <a:spcPct val="100000"/>
              </a:lnSpc>
              <a:spcBef>
                <a:spcPct val="0"/>
              </a:spcBef>
              <a:buNone/>
              <a:defRPr lang="en-US" sz="4800" b="1" kern="1200" dirty="0" smtClean="0">
                <a:solidFill>
                  <a:schemeClr val="bg1"/>
                </a:solidFill>
                <a:effectLst/>
                <a:latin typeface="+mj-lt"/>
                <a:ea typeface="+mj-ea"/>
                <a:cs typeface="Segoe UI" panose="020B0502040204020203" pitchFamily="34" charset="0"/>
              </a:defRPr>
            </a:lvl1pPr>
          </a:lstStyle>
          <a:p>
            <a:r>
              <a:rPr lang="en-US" dirty="0"/>
              <a:t>Section Title</a:t>
            </a:r>
          </a:p>
        </p:txBody>
      </p:sp>
      <p:sp>
        <p:nvSpPr>
          <p:cNvPr id="3" name="Text Placeholder 2"/>
          <p:cNvSpPr>
            <a:spLocks noGrp="1"/>
          </p:cNvSpPr>
          <p:nvPr>
            <p:ph type="body" idx="1" hasCustomPrompt="1"/>
          </p:nvPr>
        </p:nvSpPr>
        <p:spPr>
          <a:xfrm>
            <a:off x="722313" y="4068763"/>
            <a:ext cx="7772400" cy="1131887"/>
          </a:xfrm>
        </p:spPr>
        <p:txBody>
          <a:bodyPr/>
          <a:lstStyle>
            <a:lvl1pPr marL="0" indent="0" algn="ctr">
              <a:buNone/>
              <a:defRPr sz="20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Subtitle text</a:t>
            </a:r>
          </a:p>
        </p:txBody>
      </p:sp>
    </p:spTree>
    <p:extLst>
      <p:ext uri="{BB962C8B-B14F-4D97-AF65-F5344CB8AC3E}">
        <p14:creationId xmlns:p14="http://schemas.microsoft.com/office/powerpoint/2010/main" val="73461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600200"/>
            <a:ext cx="4038600" cy="4525963"/>
          </a:xfrm>
        </p:spPr>
        <p:txBody>
          <a:bodyPr/>
          <a:lstStyle>
            <a:lvl1pPr>
              <a:buClr>
                <a:srgbClr val="00B0F0"/>
              </a:buClr>
              <a:defRPr sz="2400"/>
            </a:lvl1pPr>
            <a:lvl2pPr>
              <a:buClr>
                <a:srgbClr val="00B0F0"/>
              </a:buClr>
              <a:defRPr sz="1600"/>
            </a:lvl2pPr>
            <a:lvl3pPr>
              <a:buClr>
                <a:srgbClr val="00B0F0"/>
              </a:buClr>
              <a:defRPr sz="1600"/>
            </a:lvl3pPr>
            <a:lvl4pPr>
              <a:buClr>
                <a:srgbClr val="00B0F0"/>
              </a:buClr>
              <a:defRPr sz="1600"/>
            </a:lvl4pPr>
            <a:lvl5pPr>
              <a:buClr>
                <a:srgbClr val="00B0F0"/>
              </a:buCl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65760" y="1600200"/>
            <a:ext cx="4041648" cy="4526280"/>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914401" y="-152400"/>
            <a:ext cx="8381999" cy="942975"/>
          </a:xfrm>
        </p:spPr>
        <p:txBody>
          <a:bodyPr/>
          <a:lstStyle>
            <a:lvl1pPr algn="l">
              <a:defRPr sz="3600"/>
            </a:lvl1pPr>
          </a:lstStyle>
          <a:p>
            <a:r>
              <a:rPr lang="en-US" dirty="0"/>
              <a:t>Click to edit Master title style</a:t>
            </a:r>
          </a:p>
        </p:txBody>
      </p:sp>
      <p:sp>
        <p:nvSpPr>
          <p:cNvPr id="21"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	</a:t>
            </a:r>
          </a:p>
        </p:txBody>
      </p:sp>
      <p:sp>
        <p:nvSpPr>
          <p:cNvPr id="22"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23"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State of affairs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Tree>
    <p:extLst>
      <p:ext uri="{BB962C8B-B14F-4D97-AF65-F5344CB8AC3E}">
        <p14:creationId xmlns:p14="http://schemas.microsoft.com/office/powerpoint/2010/main" val="373164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914401" y="-152400"/>
            <a:ext cx="8381999" cy="942975"/>
          </a:xfrm>
        </p:spPr>
        <p:txBody>
          <a:bodyPr/>
          <a:lstStyle>
            <a:lvl1pPr algn="l">
              <a:defRPr sz="3600"/>
            </a:lvl1pPr>
          </a:lstStyle>
          <a:p>
            <a:r>
              <a:rPr lang="en-US" dirty="0"/>
              <a:t>Click to edit Master title style</a:t>
            </a:r>
          </a:p>
        </p:txBody>
      </p:sp>
      <p:sp>
        <p:nvSpPr>
          <p:cNvPr id="21"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22"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23"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State of affairs</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Tree>
    <p:extLst>
      <p:ext uri="{BB962C8B-B14F-4D97-AF65-F5344CB8AC3E}">
        <p14:creationId xmlns:p14="http://schemas.microsoft.com/office/powerpoint/2010/main" val="4138193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ext Placeholder 11"/>
          <p:cNvSpPr>
            <a:spLocks noGrp="1"/>
          </p:cNvSpPr>
          <p:nvPr>
            <p:ph type="body" sz="quarter" idx="10" hasCustomPrompt="1"/>
          </p:nvPr>
        </p:nvSpPr>
        <p:spPr>
          <a:xfrm>
            <a:off x="4762" y="6400800"/>
            <a:ext cx="1143000" cy="304800"/>
          </a:xfrm>
        </p:spPr>
        <p:txBody>
          <a:bodyPr/>
          <a:lstStyle>
            <a:lvl1pPr marL="0" indent="0">
              <a:buNone/>
              <a:defRPr sz="1400" baseline="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[First name]</a:t>
            </a:r>
          </a:p>
        </p:txBody>
      </p:sp>
      <p:sp>
        <p:nvSpPr>
          <p:cNvPr id="11" name="Text Placeholder 13"/>
          <p:cNvSpPr>
            <a:spLocks noGrp="1"/>
          </p:cNvSpPr>
          <p:nvPr>
            <p:ph type="body" sz="quarter" idx="11" hasCustomPrompt="1"/>
          </p:nvPr>
        </p:nvSpPr>
        <p:spPr>
          <a:xfrm>
            <a:off x="1143000" y="6400800"/>
            <a:ext cx="1676400" cy="304800"/>
          </a:xfrm>
        </p:spPr>
        <p:txBody>
          <a:bodyPr/>
          <a:lstStyle>
            <a:lvl1pPr marL="0" indent="0">
              <a:buNone/>
              <a:defRPr sz="1600" b="1" baseline="0">
                <a:solidFill>
                  <a:schemeClr val="bg1"/>
                </a:solidFill>
              </a:defRPr>
            </a:lvl1pPr>
          </a:lstStyle>
          <a:p>
            <a:pPr lvl="0"/>
            <a:r>
              <a:rPr lang="en-US" dirty="0"/>
              <a:t>Last Name</a:t>
            </a:r>
          </a:p>
        </p:txBody>
      </p:sp>
      <p:sp>
        <p:nvSpPr>
          <p:cNvPr id="12" name="Text Placeholder 15"/>
          <p:cNvSpPr>
            <a:spLocks noGrp="1"/>
          </p:cNvSpPr>
          <p:nvPr>
            <p:ph type="body" sz="quarter" idx="13" hasCustomPrompt="1"/>
          </p:nvPr>
        </p:nvSpPr>
        <p:spPr>
          <a:xfrm>
            <a:off x="3810000" y="6400800"/>
            <a:ext cx="3276600" cy="304800"/>
          </a:xfrm>
        </p:spPr>
        <p:txBody>
          <a:bodyPr/>
          <a:lstStyle>
            <a:lvl1pPr marL="0" indent="0" algn="r">
              <a:buNone/>
              <a:defRPr sz="1400" baseline="0">
                <a:solidFill>
                  <a:schemeClr val="bg1"/>
                </a:solidFill>
              </a:defRPr>
            </a:lvl1pPr>
          </a:lstStyle>
          <a:p>
            <a:pPr lvl="0"/>
            <a:r>
              <a:rPr lang="en-US" dirty="0"/>
              <a:t>Session Title goes here</a:t>
            </a:r>
          </a:p>
        </p:txBody>
      </p:sp>
      <p:sp>
        <p:nvSpPr>
          <p:cNvPr id="15" name="Title 1"/>
          <p:cNvSpPr>
            <a:spLocks noGrp="1"/>
          </p:cNvSpPr>
          <p:nvPr>
            <p:ph type="title"/>
          </p:nvPr>
        </p:nvSpPr>
        <p:spPr>
          <a:xfrm>
            <a:off x="914401" y="-152400"/>
            <a:ext cx="8381999" cy="942975"/>
          </a:xfrm>
        </p:spPr>
        <p:txBody>
          <a:bodyPr/>
          <a:lstStyle>
            <a:lvl1pPr algn="l">
              <a:defRPr sz="3600"/>
            </a:lvl1pPr>
          </a:lstStyle>
          <a:p>
            <a:r>
              <a:rPr lang="en-US" dirty="0"/>
              <a:t>Click to edit Master 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Tree>
    <p:extLst>
      <p:ext uri="{BB962C8B-B14F-4D97-AF65-F5344CB8AC3E}">
        <p14:creationId xmlns:p14="http://schemas.microsoft.com/office/powerpoint/2010/main" val="3802212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onsors/Resources">
    <p:spTree>
      <p:nvGrpSpPr>
        <p:cNvPr id="1" name=""/>
        <p:cNvGrpSpPr/>
        <p:nvPr/>
      </p:nvGrpSpPr>
      <p:grpSpPr>
        <a:xfrm>
          <a:off x="0" y="0"/>
          <a:ext cx="0" cy="0"/>
          <a:chOff x="0" y="0"/>
          <a:chExt cx="0" cy="0"/>
        </a:xfrm>
      </p:grpSpPr>
      <p:sp>
        <p:nvSpPr>
          <p:cNvPr id="15" name="Title 1"/>
          <p:cNvSpPr>
            <a:spLocks noGrp="1"/>
          </p:cNvSpPr>
          <p:nvPr>
            <p:ph type="title"/>
          </p:nvPr>
        </p:nvSpPr>
        <p:spPr>
          <a:xfrm>
            <a:off x="914401" y="-152400"/>
            <a:ext cx="8381999" cy="942975"/>
          </a:xfrm>
        </p:spPr>
        <p:txBody>
          <a:bodyPr/>
          <a:lstStyle>
            <a:lvl1pPr algn="l">
              <a:defRPr sz="3600"/>
            </a:lvl1pPr>
          </a:lstStyle>
          <a:p>
            <a:r>
              <a:rPr lang="en-US" dirty="0"/>
              <a:t>Click to edit Master 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Tree>
    <p:extLst>
      <p:ext uri="{BB962C8B-B14F-4D97-AF65-F5344CB8AC3E}">
        <p14:creationId xmlns:p14="http://schemas.microsoft.com/office/powerpoint/2010/main" val="88416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3"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4"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State of affairs</a:t>
            </a:r>
          </a:p>
        </p:txBody>
      </p:sp>
    </p:spTree>
    <p:extLst>
      <p:ext uri="{BB962C8B-B14F-4D97-AF65-F5344CB8AC3E}">
        <p14:creationId xmlns:p14="http://schemas.microsoft.com/office/powerpoint/2010/main" val="1865123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 name="TextBox 4"/>
          <p:cNvSpPr txBox="1"/>
          <p:nvPr userDrawn="1"/>
        </p:nvSpPr>
        <p:spPr>
          <a:xfrm>
            <a:off x="7848600" y="6490704"/>
            <a:ext cx="1371600" cy="338554"/>
          </a:xfrm>
          <a:prstGeom prst="rect">
            <a:avLst/>
          </a:prstGeom>
          <a:noFill/>
        </p:spPr>
        <p:txBody>
          <a:bodyPr wrap="square" rtlCol="0">
            <a:spAutoFit/>
          </a:bodyPr>
          <a:lstStyle/>
          <a:p>
            <a:r>
              <a:rPr lang="en-US" sz="1600" b="0" baseline="0" dirty="0">
                <a:solidFill>
                  <a:schemeClr val="bg1"/>
                </a:solidFill>
                <a:effectLst/>
                <a:latin typeface="+mn-lt"/>
              </a:rPr>
              <a:t>Aug 2</a:t>
            </a:r>
            <a:r>
              <a:rPr lang="en-US" sz="1600" b="0" dirty="0">
                <a:solidFill>
                  <a:schemeClr val="bg1"/>
                </a:solidFill>
                <a:effectLst/>
                <a:latin typeface="+mn-lt"/>
              </a:rPr>
              <a:t>, 2018</a:t>
            </a:r>
          </a:p>
        </p:txBody>
      </p:sp>
      <p:pic>
        <p:nvPicPr>
          <p:cNvPr id="6" name="Picture 5">
            <a:extLst>
              <a:ext uri="{FF2B5EF4-FFF2-40B4-BE49-F238E27FC236}">
                <a16:creationId xmlns:a16="http://schemas.microsoft.com/office/drawing/2014/main" id="{319B6F74-4DBC-4286-8F23-1AAC18557326}"/>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039100" y="5562600"/>
            <a:ext cx="876133" cy="876133"/>
          </a:xfrm>
          <a:prstGeom prst="rect">
            <a:avLst/>
          </a:prstGeom>
        </p:spPr>
      </p:pic>
    </p:spTree>
  </p:cSld>
  <p:clrMap bg1="lt1" tx1="dk1" bg2="lt2" tx2="dk2" accent1="accent1" accent2="accent2" accent3="accent3" accent4="accent4" accent5="accent5" accent6="accent6" hlink="hlink" folHlink="folHlink"/>
  <p:sldLayoutIdLst>
    <p:sldLayoutId id="2147483981" r:id="rId1"/>
    <p:sldLayoutId id="2147483982" r:id="rId2"/>
    <p:sldLayoutId id="2147483992" r:id="rId3"/>
    <p:sldLayoutId id="2147483983" r:id="rId4"/>
    <p:sldLayoutId id="2147483984" r:id="rId5"/>
    <p:sldLayoutId id="2147483985" r:id="rId6"/>
    <p:sldLayoutId id="2147483986" r:id="rId7"/>
    <p:sldLayoutId id="2147483993" r:id="rId8"/>
    <p:sldLayoutId id="2147483987" r:id="rId9"/>
    <p:sldLayoutId id="2147483988" r:id="rId10"/>
    <p:sldLayoutId id="2147483989" r:id="rId11"/>
    <p:sldLayoutId id="2147483990" r:id="rId12"/>
    <p:sldLayoutId id="2147483991" r:id="rId13"/>
  </p:sldLayoutIdLst>
  <p:txStyles>
    <p:titleStyle>
      <a:lvl1pPr algn="ctr" rtl="0" eaLnBrk="0" fontAlgn="base" hangingPunct="0">
        <a:lnSpc>
          <a:spcPts val="5800"/>
        </a:lnSpc>
        <a:spcBef>
          <a:spcPct val="0"/>
        </a:spcBef>
        <a:spcAft>
          <a:spcPct val="0"/>
        </a:spcAft>
        <a:defRPr sz="5400" kern="1200">
          <a:solidFill>
            <a:schemeClr val="tx1"/>
          </a:solidFill>
          <a:effectLst>
            <a:outerShdw blurRad="63500" dist="38100" dir="5400000" algn="t" rotWithShape="0">
              <a:prstClr val="black">
                <a:alpha val="25000"/>
              </a:prstClr>
            </a:outerShdw>
          </a:effectLst>
          <a:latin typeface="Trebuchet MS" panose="020B0603020202020204" pitchFamily="34" charset="0"/>
          <a:ea typeface="+mj-ea"/>
          <a:cs typeface="Segoe UI" pitchFamily="34" charset="0"/>
        </a:defRPr>
      </a:lvl1pPr>
      <a:lvl2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2pPr>
      <a:lvl3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3pPr>
      <a:lvl4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4pPr>
      <a:lvl5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5pPr>
      <a:lvl6pPr marL="457200" algn="ctr" rtl="0" fontAlgn="base">
        <a:lnSpc>
          <a:spcPts val="5800"/>
        </a:lnSpc>
        <a:spcBef>
          <a:spcPct val="0"/>
        </a:spcBef>
        <a:spcAft>
          <a:spcPct val="0"/>
        </a:spcAft>
        <a:defRPr sz="5400">
          <a:solidFill>
            <a:schemeClr val="tx2"/>
          </a:solidFill>
          <a:latin typeface="Palatino Linotype" pitchFamily="18" charset="0"/>
        </a:defRPr>
      </a:lvl6pPr>
      <a:lvl7pPr marL="914400" algn="ctr" rtl="0" fontAlgn="base">
        <a:lnSpc>
          <a:spcPts val="5800"/>
        </a:lnSpc>
        <a:spcBef>
          <a:spcPct val="0"/>
        </a:spcBef>
        <a:spcAft>
          <a:spcPct val="0"/>
        </a:spcAft>
        <a:defRPr sz="5400">
          <a:solidFill>
            <a:schemeClr val="tx2"/>
          </a:solidFill>
          <a:latin typeface="Palatino Linotype" pitchFamily="18" charset="0"/>
        </a:defRPr>
      </a:lvl7pPr>
      <a:lvl8pPr marL="1371600" algn="ctr" rtl="0" fontAlgn="base">
        <a:lnSpc>
          <a:spcPts val="5800"/>
        </a:lnSpc>
        <a:spcBef>
          <a:spcPct val="0"/>
        </a:spcBef>
        <a:spcAft>
          <a:spcPct val="0"/>
        </a:spcAft>
        <a:defRPr sz="5400">
          <a:solidFill>
            <a:schemeClr val="tx2"/>
          </a:solidFill>
          <a:latin typeface="Palatino Linotype" pitchFamily="18" charset="0"/>
        </a:defRPr>
      </a:lvl8pPr>
      <a:lvl9pPr marL="1828800" algn="ctr" rtl="0" fontAlgn="base">
        <a:lnSpc>
          <a:spcPts val="5800"/>
        </a:lnSpc>
        <a:spcBef>
          <a:spcPct val="0"/>
        </a:spcBef>
        <a:spcAft>
          <a:spcPct val="0"/>
        </a:spcAft>
        <a:defRPr sz="5400">
          <a:solidFill>
            <a:schemeClr val="tx2"/>
          </a:solidFill>
          <a:latin typeface="Palatino Linotype" pitchFamily="18" charset="0"/>
        </a:defRPr>
      </a:lvl9pPr>
    </p:titleStyle>
    <p:bodyStyle>
      <a:lvl1pPr marL="342900" indent="-342900" algn="l" rtl="0" eaLnBrk="0" fontAlgn="base" hangingPunct="0">
        <a:spcBef>
          <a:spcPct val="20000"/>
        </a:spcBef>
        <a:spcAft>
          <a:spcPct val="0"/>
        </a:spcAft>
        <a:buFont typeface="Arial" charset="0"/>
        <a:buChar char="•"/>
        <a:defRPr sz="2400" kern="1200">
          <a:solidFill>
            <a:schemeClr val="tx1"/>
          </a:solidFill>
          <a:latin typeface="+mn-lt"/>
          <a:ea typeface="+mn-ea"/>
          <a:cs typeface="Segoe UI" panose="020B0502040204020203" pitchFamily="34" charset="0"/>
        </a:defRPr>
      </a:lvl1pPr>
      <a:lvl2pPr marL="742950" indent="-285750" algn="l" rtl="0" eaLnBrk="0" fontAlgn="base" hangingPunct="0">
        <a:spcBef>
          <a:spcPct val="20000"/>
        </a:spcBef>
        <a:spcAft>
          <a:spcPct val="0"/>
        </a:spcAft>
        <a:buFont typeface="Courier New" pitchFamily="49" charset="0"/>
        <a:buChar char="o"/>
        <a:defRPr sz="1600" kern="1200">
          <a:solidFill>
            <a:schemeClr val="tx1"/>
          </a:solidFill>
          <a:latin typeface="+mn-lt"/>
          <a:ea typeface="+mn-ea"/>
          <a:cs typeface="Segoe UI" panose="020B0502040204020203"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Segoe UI" panose="020B0502040204020203" pitchFamily="34" charset="0"/>
        </a:defRPr>
      </a:lvl3pPr>
      <a:lvl4pPr marL="1600200" indent="-228600" algn="l" rtl="0" eaLnBrk="0" fontAlgn="base" hangingPunct="0">
        <a:spcBef>
          <a:spcPct val="20000"/>
        </a:spcBef>
        <a:spcAft>
          <a:spcPct val="0"/>
        </a:spcAft>
        <a:buFont typeface="Courier New" pitchFamily="49" charset="0"/>
        <a:buChar char="o"/>
        <a:defRPr sz="1600" kern="1200">
          <a:solidFill>
            <a:schemeClr val="tx1"/>
          </a:solidFill>
          <a:latin typeface="+mn-lt"/>
          <a:ea typeface="+mn-ea"/>
          <a:cs typeface="Segoe UI" panose="020B0502040204020203" pitchFamily="34" charset="0"/>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Segoe UI" panose="020B0502040204020203" pitchFamily="34" charset="0"/>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sz="3400" dirty="0">
                <a:solidFill>
                  <a:schemeClr val="accent5">
                    <a:lumMod val="50000"/>
                  </a:schemeClr>
                </a:solidFill>
              </a:rPr>
              <a:t>var</a:t>
            </a:r>
            <a:r>
              <a:rPr lang="en-US" sz="3400" dirty="0">
                <a:solidFill>
                  <a:srgbClr val="7E3600"/>
                </a:solidFill>
              </a:rPr>
              <a:t> </a:t>
            </a:r>
            <a:r>
              <a:rPr lang="en-US" sz="3400" dirty="0">
                <a:solidFill>
                  <a:schemeClr val="accent6">
                    <a:lumMod val="75000"/>
                  </a:schemeClr>
                </a:solidFill>
              </a:rPr>
              <a:t>title</a:t>
            </a:r>
            <a:r>
              <a:rPr lang="en-US" sz="3400" dirty="0">
                <a:solidFill>
                  <a:schemeClr val="bg1">
                    <a:lumMod val="75000"/>
                  </a:schemeClr>
                </a:solidFill>
              </a:rPr>
              <a:t> </a:t>
            </a:r>
            <a:r>
              <a:rPr lang="en-US" sz="3400" dirty="0">
                <a:solidFill>
                  <a:schemeClr val="accent5">
                    <a:lumMod val="50000"/>
                  </a:schemeClr>
                </a:solidFill>
              </a:rPr>
              <a:t>= “</a:t>
            </a:r>
            <a:r>
              <a:rPr lang="en-US" sz="3400" dirty="0"/>
              <a:t>State of affairs</a:t>
            </a:r>
            <a:r>
              <a:rPr lang="en-US" sz="3400" dirty="0">
                <a:solidFill>
                  <a:srgbClr val="903E00"/>
                </a:solidFill>
              </a:rPr>
              <a:t>”;</a:t>
            </a:r>
          </a:p>
        </p:txBody>
      </p:sp>
      <p:sp>
        <p:nvSpPr>
          <p:cNvPr id="9" name="Text Placeholder 8"/>
          <p:cNvSpPr>
            <a:spLocks noGrp="1"/>
          </p:cNvSpPr>
          <p:nvPr>
            <p:ph type="body" sz="quarter" idx="11"/>
          </p:nvPr>
        </p:nvSpPr>
        <p:spPr>
          <a:noFill/>
          <a:effectLst>
            <a:softEdge rad="0"/>
          </a:effectLst>
        </p:spPr>
        <p:txBody>
          <a:bodyPr/>
          <a:lstStyle/>
          <a:p>
            <a:pPr lvl="0"/>
            <a:r>
              <a:rPr lang="en-US" dirty="0" err="1">
                <a:solidFill>
                  <a:schemeClr val="accent5">
                    <a:lumMod val="50000"/>
                  </a:schemeClr>
                </a:solidFill>
              </a:rPr>
              <a:t>var</a:t>
            </a:r>
            <a:r>
              <a:rPr lang="en-US" dirty="0">
                <a:solidFill>
                  <a:schemeClr val="bg1">
                    <a:lumMod val="85000"/>
                  </a:schemeClr>
                </a:solidFill>
              </a:rPr>
              <a:t> </a:t>
            </a:r>
            <a:r>
              <a:rPr lang="en-US" dirty="0">
                <a:solidFill>
                  <a:schemeClr val="accent6">
                    <a:lumMod val="75000"/>
                  </a:schemeClr>
                </a:solidFill>
              </a:rPr>
              <a:t>info</a:t>
            </a:r>
            <a:r>
              <a:rPr lang="en-US" dirty="0">
                <a:solidFill>
                  <a:schemeClr val="bg1">
                    <a:lumMod val="85000"/>
                  </a:schemeClr>
                </a:solidFill>
              </a:rPr>
              <a:t> </a:t>
            </a:r>
            <a:r>
              <a:rPr lang="en-US" dirty="0">
                <a:solidFill>
                  <a:schemeClr val="accent5">
                    <a:lumMod val="50000"/>
                  </a:schemeClr>
                </a:solidFill>
              </a:rPr>
              <a:t>= {</a:t>
            </a:r>
          </a:p>
          <a:p>
            <a:pPr lvl="0"/>
            <a:r>
              <a:rPr lang="en-US" dirty="0">
                <a:solidFill>
                  <a:schemeClr val="bg1">
                    <a:lumMod val="85000"/>
                  </a:schemeClr>
                </a:solidFill>
              </a:rPr>
              <a:t>	</a:t>
            </a:r>
            <a:r>
              <a:rPr lang="en-US" dirty="0">
                <a:solidFill>
                  <a:schemeClr val="accent6">
                    <a:lumMod val="75000"/>
                  </a:schemeClr>
                </a:solidFill>
              </a:rPr>
              <a:t>name</a:t>
            </a:r>
            <a:r>
              <a:rPr lang="en-US" dirty="0">
                <a:solidFill>
                  <a:schemeClr val="accent5">
                    <a:lumMod val="50000"/>
                  </a:schemeClr>
                </a:solidFill>
              </a:rPr>
              <a:t>: “</a:t>
            </a:r>
            <a:r>
              <a:rPr lang="en-US" dirty="0" err="1">
                <a:solidFill>
                  <a:schemeClr val="tx1"/>
                </a:solidFill>
              </a:rPr>
              <a:t>martinChaov</a:t>
            </a:r>
            <a:r>
              <a:rPr lang="en-US" dirty="0">
                <a:solidFill>
                  <a:schemeClr val="accent5">
                    <a:lumMod val="50000"/>
                  </a:schemeClr>
                </a:solidFill>
              </a:rPr>
              <a:t>”,</a:t>
            </a:r>
          </a:p>
          <a:p>
            <a:pPr lvl="0"/>
            <a:r>
              <a:rPr lang="en-US" dirty="0">
                <a:solidFill>
                  <a:schemeClr val="accent5">
                    <a:lumMod val="50000"/>
                  </a:schemeClr>
                </a:solidFill>
              </a:rPr>
              <a:t> </a:t>
            </a:r>
            <a:r>
              <a:rPr lang="en-US" dirty="0">
                <a:solidFill>
                  <a:schemeClr val="bg1">
                    <a:lumMod val="85000"/>
                  </a:schemeClr>
                </a:solidFill>
              </a:rPr>
              <a:t>	</a:t>
            </a:r>
            <a:r>
              <a:rPr lang="en-US" dirty="0">
                <a:solidFill>
                  <a:schemeClr val="accent6">
                    <a:lumMod val="75000"/>
                  </a:schemeClr>
                </a:solidFill>
              </a:rPr>
              <a:t>foo</a:t>
            </a:r>
            <a:r>
              <a:rPr lang="en-US" dirty="0">
                <a:solidFill>
                  <a:schemeClr val="accent5">
                    <a:lumMod val="50000"/>
                  </a:schemeClr>
                </a:solidFill>
              </a:rPr>
              <a:t>: “</a:t>
            </a:r>
            <a:r>
              <a:rPr lang="en-US" dirty="0">
                <a:solidFill>
                  <a:schemeClr val="tx1"/>
                </a:solidFill>
              </a:rPr>
              <a:t>bar</a:t>
            </a:r>
            <a:r>
              <a:rPr lang="en-US" dirty="0">
                <a:solidFill>
                  <a:srgbClr val="7E3600"/>
                </a:solidFill>
              </a:rPr>
              <a:t>”</a:t>
            </a:r>
          </a:p>
          <a:p>
            <a:pPr lvl="0"/>
            <a:r>
              <a:rPr lang="en-US" dirty="0">
                <a:solidFill>
                  <a:schemeClr val="accent5">
                    <a:lumMod val="50000"/>
                  </a:schemeClr>
                </a:solidFill>
              </a:rPr>
              <a:t>};</a:t>
            </a:r>
          </a:p>
        </p:txBody>
      </p:sp>
    </p:spTree>
    <p:extLst>
      <p:ext uri="{BB962C8B-B14F-4D97-AF65-F5344CB8AC3E}">
        <p14:creationId xmlns:p14="http://schemas.microsoft.com/office/powerpoint/2010/main" val="1232728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7E722A-5285-41BD-A3BE-242BE0F7EAD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2E093B8B-F4E1-48FC-A3C1-0DCF78F4A268}"/>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22966122-3196-49EC-8002-4E09573AD4A9}"/>
              </a:ext>
            </a:extLst>
          </p:cNvPr>
          <p:cNvSpPr>
            <a:spLocks noGrp="1"/>
          </p:cNvSpPr>
          <p:nvPr>
            <p:ph type="body" sz="quarter" idx="12"/>
          </p:nvPr>
        </p:nvSpPr>
        <p:spPr/>
        <p:txBody>
          <a:bodyPr/>
          <a:lstStyle/>
          <a:p>
            <a:endParaRPr lang="en-US"/>
          </a:p>
        </p:txBody>
      </p:sp>
      <p:pic>
        <p:nvPicPr>
          <p:cNvPr id="6" name="Picture 5" descr="A bottle of wine&#10;&#10;Description generated with high confidence">
            <a:extLst>
              <a:ext uri="{FF2B5EF4-FFF2-40B4-BE49-F238E27FC236}">
                <a16:creationId xmlns:a16="http://schemas.microsoft.com/office/drawing/2014/main" id="{D7A48066-4DBF-4A06-A16D-736C5A48A92E}"/>
              </a:ext>
            </a:extLst>
          </p:cNvPr>
          <p:cNvPicPr>
            <a:picLocks noChangeAspect="1"/>
          </p:cNvPicPr>
          <p:nvPr/>
        </p:nvPicPr>
        <p:blipFill rotWithShape="1">
          <a:blip r:embed="rId3">
            <a:extLst>
              <a:ext uri="{28A0092B-C50C-407E-A947-70E740481C1C}">
                <a14:useLocalDpi xmlns:a14="http://schemas.microsoft.com/office/drawing/2010/main" val="0"/>
              </a:ext>
            </a:extLst>
          </a:blip>
          <a:srcRect l="13333" r="13333"/>
          <a:stretch/>
        </p:blipFill>
        <p:spPr>
          <a:xfrm>
            <a:off x="2057400" y="0"/>
            <a:ext cx="5029200" cy="6858000"/>
          </a:xfrm>
          <a:prstGeom prst="rect">
            <a:avLst/>
          </a:prstGeom>
        </p:spPr>
      </p:pic>
    </p:spTree>
    <p:extLst>
      <p:ext uri="{BB962C8B-B14F-4D97-AF65-F5344CB8AC3E}">
        <p14:creationId xmlns:p14="http://schemas.microsoft.com/office/powerpoint/2010/main" val="3358208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B2F3A-94D4-40C3-BF69-6C3D6D797492}"/>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F9EB4AD5-8F85-4F01-A3B9-854CDD6C63B4}"/>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84C72AE6-7935-4E67-8794-964161749126}"/>
              </a:ext>
            </a:extLst>
          </p:cNvPr>
          <p:cNvSpPr>
            <a:spLocks noGrp="1"/>
          </p:cNvSpPr>
          <p:nvPr>
            <p:ph type="body" sz="quarter" idx="12"/>
          </p:nvPr>
        </p:nvSpPr>
        <p:spPr/>
        <p:txBody>
          <a:bodyPr/>
          <a:lstStyle/>
          <a:p>
            <a:endParaRPr lang="en-US"/>
          </a:p>
        </p:txBody>
      </p:sp>
      <p:pic>
        <p:nvPicPr>
          <p:cNvPr id="6" name="Picture 5" descr="A close up of an animal&#10;&#10;Description generated with high confidence">
            <a:extLst>
              <a:ext uri="{FF2B5EF4-FFF2-40B4-BE49-F238E27FC236}">
                <a16:creationId xmlns:a16="http://schemas.microsoft.com/office/drawing/2014/main" id="{2F434C8A-5708-4CC8-BB38-78D0D1AC9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768" y="0"/>
            <a:ext cx="5228463" cy="6858000"/>
          </a:xfrm>
          <a:prstGeom prst="rect">
            <a:avLst/>
          </a:prstGeom>
        </p:spPr>
      </p:pic>
    </p:spTree>
    <p:extLst>
      <p:ext uri="{BB962C8B-B14F-4D97-AF65-F5344CB8AC3E}">
        <p14:creationId xmlns:p14="http://schemas.microsoft.com/office/powerpoint/2010/main" val="3631441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DD9FD14A-3D16-4F61-82FB-7A8CF0EA076F}"/>
              </a:ext>
            </a:extLst>
          </p:cNvPr>
          <p:cNvSpPr/>
          <p:nvPr/>
        </p:nvSpPr>
        <p:spPr>
          <a:xfrm>
            <a:off x="0" y="1675119"/>
            <a:ext cx="9144000" cy="2215991"/>
          </a:xfrm>
          <a:prstGeom prst="rect">
            <a:avLst/>
          </a:prstGeom>
        </p:spPr>
        <p:txBody>
          <a:bodyPr wrap="square">
            <a:spAutoFit/>
          </a:bodyPr>
          <a:lstStyle/>
          <a:p>
            <a:pPr algn="ctr"/>
            <a:r>
              <a:rPr lang="en-US" sz="13800" dirty="0">
                <a:latin typeface="Trebuchet MS (Headings)"/>
              </a:rPr>
              <a:t>FDD</a:t>
            </a:r>
          </a:p>
        </p:txBody>
      </p:sp>
    </p:spTree>
    <p:extLst>
      <p:ext uri="{BB962C8B-B14F-4D97-AF65-F5344CB8AC3E}">
        <p14:creationId xmlns:p14="http://schemas.microsoft.com/office/powerpoint/2010/main" val="3425653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D024B3C-D8A1-436A-8FA9-348E4523BFDB}"/>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8EEB57CC-8619-417A-B68F-9747BF30477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1212B13-A053-480D-A1EE-7B8C30BE7468}"/>
              </a:ext>
            </a:extLst>
          </p:cNvPr>
          <p:cNvSpPr>
            <a:spLocks noGrp="1"/>
          </p:cNvSpPr>
          <p:nvPr>
            <p:ph type="body" sz="quarter" idx="12"/>
          </p:nvPr>
        </p:nvSpPr>
        <p:spPr/>
        <p:txBody>
          <a:bodyPr/>
          <a:lstStyle/>
          <a:p>
            <a:endParaRPr lang="en-US"/>
          </a:p>
        </p:txBody>
      </p:sp>
      <p:pic>
        <p:nvPicPr>
          <p:cNvPr id="6" name="Picture 5" descr="A picture containing text, book&#10;&#10;Description generated with very high confidence">
            <a:extLst>
              <a:ext uri="{FF2B5EF4-FFF2-40B4-BE49-F238E27FC236}">
                <a16:creationId xmlns:a16="http://schemas.microsoft.com/office/drawing/2014/main" id="{716C84F8-9E3A-43AD-8C71-21A504C40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245" y="0"/>
            <a:ext cx="5223510" cy="6858000"/>
          </a:xfrm>
          <a:prstGeom prst="rect">
            <a:avLst/>
          </a:prstGeom>
        </p:spPr>
      </p:pic>
    </p:spTree>
    <p:extLst>
      <p:ext uri="{BB962C8B-B14F-4D97-AF65-F5344CB8AC3E}">
        <p14:creationId xmlns:p14="http://schemas.microsoft.com/office/powerpoint/2010/main" val="1503747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089F1A-58AE-4ECD-8B94-D7A0CD680C10}"/>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35868953-2930-41F3-A1B6-FEADB036379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CD2B5F03-665A-4E9E-B260-11320E8F6760}"/>
              </a:ext>
            </a:extLst>
          </p:cNvPr>
          <p:cNvSpPr>
            <a:spLocks noGrp="1"/>
          </p:cNvSpPr>
          <p:nvPr>
            <p:ph type="body" sz="quarter" idx="12"/>
          </p:nvPr>
        </p:nvSpPr>
        <p:spPr/>
        <p:txBody>
          <a:bodyPr/>
          <a:lstStyle/>
          <a:p>
            <a:endParaRPr lang="en-US"/>
          </a:p>
        </p:txBody>
      </p:sp>
      <p:pic>
        <p:nvPicPr>
          <p:cNvPr id="6" name="Picture 5" descr="A close up of an animal&#10;&#10;Description generated with very high confidence">
            <a:extLst>
              <a:ext uri="{FF2B5EF4-FFF2-40B4-BE49-F238E27FC236}">
                <a16:creationId xmlns:a16="http://schemas.microsoft.com/office/drawing/2014/main" id="{FACF6EBE-B9BE-4F0A-BA0F-81211EBAB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0245" y="0"/>
            <a:ext cx="5223510" cy="6858000"/>
          </a:xfrm>
          <a:prstGeom prst="rect">
            <a:avLst/>
          </a:prstGeom>
        </p:spPr>
      </p:pic>
    </p:spTree>
    <p:extLst>
      <p:ext uri="{BB962C8B-B14F-4D97-AF65-F5344CB8AC3E}">
        <p14:creationId xmlns:p14="http://schemas.microsoft.com/office/powerpoint/2010/main" val="1320446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DD9FD14A-3D16-4F61-82FB-7A8CF0EA076F}"/>
              </a:ext>
            </a:extLst>
          </p:cNvPr>
          <p:cNvSpPr/>
          <p:nvPr/>
        </p:nvSpPr>
        <p:spPr>
          <a:xfrm>
            <a:off x="0" y="1675119"/>
            <a:ext cx="9144000" cy="2215991"/>
          </a:xfrm>
          <a:prstGeom prst="rect">
            <a:avLst/>
          </a:prstGeom>
        </p:spPr>
        <p:txBody>
          <a:bodyPr wrap="square">
            <a:spAutoFit/>
          </a:bodyPr>
          <a:lstStyle/>
          <a:p>
            <a:pPr algn="ctr"/>
            <a:r>
              <a:rPr lang="en-US" sz="13800" dirty="0">
                <a:latin typeface="Trebuchet MS (Headings)"/>
              </a:rPr>
              <a:t>PCP</a:t>
            </a:r>
          </a:p>
        </p:txBody>
      </p:sp>
    </p:spTree>
    <p:extLst>
      <p:ext uri="{BB962C8B-B14F-4D97-AF65-F5344CB8AC3E}">
        <p14:creationId xmlns:p14="http://schemas.microsoft.com/office/powerpoint/2010/main" val="984027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1F7B1C-3CCB-48C7-91F5-6AF2DBC0BCD9}"/>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698BD58-520E-4B4A-BC55-00DB745D967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D9D3C76B-CE8F-46DC-B5C7-53884C641F1F}"/>
              </a:ext>
            </a:extLst>
          </p:cNvPr>
          <p:cNvSpPr>
            <a:spLocks noGrp="1"/>
          </p:cNvSpPr>
          <p:nvPr>
            <p:ph type="body" sz="quarter" idx="12"/>
          </p:nvPr>
        </p:nvSpPr>
        <p:spPr/>
        <p:txBody>
          <a:bodyPr/>
          <a:lstStyle/>
          <a:p>
            <a:endParaRPr lang="en-US"/>
          </a:p>
        </p:txBody>
      </p:sp>
      <p:pic>
        <p:nvPicPr>
          <p:cNvPr id="6" name="Picture 5" descr="A picture containing text, book&#10;&#10;Description generated with very high confidence">
            <a:extLst>
              <a:ext uri="{FF2B5EF4-FFF2-40B4-BE49-F238E27FC236}">
                <a16:creationId xmlns:a16="http://schemas.microsoft.com/office/drawing/2014/main" id="{6E88CA1F-60B8-4A3A-AAB7-8EBE35A57D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768" y="0"/>
            <a:ext cx="5228463" cy="6858000"/>
          </a:xfrm>
          <a:prstGeom prst="rect">
            <a:avLst/>
          </a:prstGeom>
        </p:spPr>
      </p:pic>
    </p:spTree>
    <p:extLst>
      <p:ext uri="{BB962C8B-B14F-4D97-AF65-F5344CB8AC3E}">
        <p14:creationId xmlns:p14="http://schemas.microsoft.com/office/powerpoint/2010/main" val="1457119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69DC1C-302D-4069-96ED-C6C024F9660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CCD12D22-EAE9-4AFB-822D-D1E43A46AD8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5E0609F0-0774-4ABF-993E-71122CC037C4}"/>
              </a:ext>
            </a:extLst>
          </p:cNvPr>
          <p:cNvSpPr>
            <a:spLocks noGrp="1"/>
          </p:cNvSpPr>
          <p:nvPr>
            <p:ph type="body" sz="quarter" idx="12"/>
          </p:nvPr>
        </p:nvSpPr>
        <p:spPr/>
        <p:txBody>
          <a:bodyPr/>
          <a:lstStyle/>
          <a:p>
            <a:endParaRPr lang="en-US"/>
          </a:p>
        </p:txBody>
      </p:sp>
      <p:pic>
        <p:nvPicPr>
          <p:cNvPr id="6" name="Picture 5" descr="A close up of a dog&#10;&#10;Description generated with high confidence">
            <a:extLst>
              <a:ext uri="{FF2B5EF4-FFF2-40B4-BE49-F238E27FC236}">
                <a16:creationId xmlns:a16="http://schemas.microsoft.com/office/drawing/2014/main" id="{C96B7977-BD08-414C-965D-4413C2363E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7768" y="0"/>
            <a:ext cx="5228463" cy="6858000"/>
          </a:xfrm>
          <a:prstGeom prst="rect">
            <a:avLst/>
          </a:prstGeom>
        </p:spPr>
      </p:pic>
    </p:spTree>
    <p:extLst>
      <p:ext uri="{BB962C8B-B14F-4D97-AF65-F5344CB8AC3E}">
        <p14:creationId xmlns:p14="http://schemas.microsoft.com/office/powerpoint/2010/main" val="1731021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DD9FD14A-3D16-4F61-82FB-7A8CF0EA076F}"/>
              </a:ext>
            </a:extLst>
          </p:cNvPr>
          <p:cNvSpPr/>
          <p:nvPr/>
        </p:nvSpPr>
        <p:spPr>
          <a:xfrm>
            <a:off x="0" y="1675119"/>
            <a:ext cx="9144000" cy="2215991"/>
          </a:xfrm>
          <a:prstGeom prst="rect">
            <a:avLst/>
          </a:prstGeom>
        </p:spPr>
        <p:txBody>
          <a:bodyPr wrap="square">
            <a:spAutoFit/>
          </a:bodyPr>
          <a:lstStyle/>
          <a:p>
            <a:pPr algn="ctr"/>
            <a:r>
              <a:rPr lang="en-US" sz="13800" dirty="0">
                <a:latin typeface="Trebuchet MS (Headings)"/>
              </a:rPr>
              <a:t>HDD</a:t>
            </a:r>
          </a:p>
        </p:txBody>
      </p:sp>
    </p:spTree>
    <p:extLst>
      <p:ext uri="{BB962C8B-B14F-4D97-AF65-F5344CB8AC3E}">
        <p14:creationId xmlns:p14="http://schemas.microsoft.com/office/powerpoint/2010/main" val="643888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4B8041-C065-41CF-B5EF-E4CEE7BDFFCB}"/>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B85B73E-5231-46A2-A445-5492A954B0E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5AED64DF-BC30-47A3-8DF6-5F67ED422EC6}"/>
              </a:ext>
            </a:extLst>
          </p:cNvPr>
          <p:cNvSpPr>
            <a:spLocks noGrp="1"/>
          </p:cNvSpPr>
          <p:nvPr>
            <p:ph type="body" sz="quarter" idx="12"/>
          </p:nvPr>
        </p:nvSpPr>
        <p:spPr/>
        <p:txBody>
          <a:bodyPr/>
          <a:lstStyle/>
          <a:p>
            <a:endParaRPr lang="en-US"/>
          </a:p>
        </p:txBody>
      </p:sp>
      <p:pic>
        <p:nvPicPr>
          <p:cNvPr id="6" name="Picture 5" descr="A close up of a dog&#10;&#10;Description generated with high confidence">
            <a:extLst>
              <a:ext uri="{FF2B5EF4-FFF2-40B4-BE49-F238E27FC236}">
                <a16:creationId xmlns:a16="http://schemas.microsoft.com/office/drawing/2014/main" id="{311944D8-4255-4F20-A480-7A6429089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768" y="0"/>
            <a:ext cx="5228463" cy="6858000"/>
          </a:xfrm>
          <a:prstGeom prst="rect">
            <a:avLst/>
          </a:prstGeom>
        </p:spPr>
      </p:pic>
    </p:spTree>
    <p:extLst>
      <p:ext uri="{BB962C8B-B14F-4D97-AF65-F5344CB8AC3E}">
        <p14:creationId xmlns:p14="http://schemas.microsoft.com/office/powerpoint/2010/main" val="260838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t>Martin</a:t>
            </a:r>
          </a:p>
        </p:txBody>
      </p:sp>
      <p:sp>
        <p:nvSpPr>
          <p:cNvPr id="10" name="Text Placeholder 9"/>
          <p:cNvSpPr>
            <a:spLocks noGrp="1"/>
          </p:cNvSpPr>
          <p:nvPr>
            <p:ph type="body" sz="quarter" idx="11"/>
          </p:nvPr>
        </p:nvSpPr>
        <p:spPr/>
        <p:txBody>
          <a:bodyPr/>
          <a:lstStyle/>
          <a:p>
            <a:r>
              <a:rPr lang="en-US" dirty="0"/>
              <a:t>Chaov</a:t>
            </a:r>
          </a:p>
        </p:txBody>
      </p:sp>
      <p:sp>
        <p:nvSpPr>
          <p:cNvPr id="11" name="Text Placeholder 10"/>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430C1381-7419-4D7E-9209-DC8C17FE821D}"/>
              </a:ext>
            </a:extLst>
          </p:cNvPr>
          <p:cNvPicPr>
            <a:picLocks noChangeAspect="1"/>
          </p:cNvPicPr>
          <p:nvPr/>
        </p:nvPicPr>
        <p:blipFill>
          <a:blip r:embed="rId2"/>
          <a:stretch>
            <a:fillRect/>
          </a:stretch>
        </p:blipFill>
        <p:spPr>
          <a:xfrm>
            <a:off x="0" y="2840818"/>
            <a:ext cx="9144000" cy="1176363"/>
          </a:xfrm>
          <a:prstGeom prst="rect">
            <a:avLst/>
          </a:prstGeom>
        </p:spPr>
      </p:pic>
    </p:spTree>
    <p:extLst>
      <p:ext uri="{BB962C8B-B14F-4D97-AF65-F5344CB8AC3E}">
        <p14:creationId xmlns:p14="http://schemas.microsoft.com/office/powerpoint/2010/main" val="33283993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DB345A-CF2D-4CE4-BD5E-5902B7820323}"/>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8BEDC163-D75E-43F0-9AB5-B838714C74B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509E480E-F2A2-48FB-834D-D6DA74B3F0AF}"/>
              </a:ext>
            </a:extLst>
          </p:cNvPr>
          <p:cNvSpPr>
            <a:spLocks noGrp="1"/>
          </p:cNvSpPr>
          <p:nvPr>
            <p:ph type="body" sz="quarter" idx="12"/>
          </p:nvPr>
        </p:nvSpPr>
        <p:spPr/>
        <p:txBody>
          <a:bodyPr/>
          <a:lstStyle/>
          <a:p>
            <a:endParaRPr lang="en-US"/>
          </a:p>
        </p:txBody>
      </p:sp>
      <p:pic>
        <p:nvPicPr>
          <p:cNvPr id="6" name="Picture 5" descr="A close up of a book&#10;&#10;Description generated with high confidence">
            <a:extLst>
              <a:ext uri="{FF2B5EF4-FFF2-40B4-BE49-F238E27FC236}">
                <a16:creationId xmlns:a16="http://schemas.microsoft.com/office/drawing/2014/main" id="{A823D100-4D1C-4773-987A-624FFBAC8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245" y="0"/>
            <a:ext cx="5223510" cy="6858000"/>
          </a:xfrm>
          <a:prstGeom prst="rect">
            <a:avLst/>
          </a:prstGeom>
        </p:spPr>
      </p:pic>
    </p:spTree>
    <p:extLst>
      <p:ext uri="{BB962C8B-B14F-4D97-AF65-F5344CB8AC3E}">
        <p14:creationId xmlns:p14="http://schemas.microsoft.com/office/powerpoint/2010/main" val="374291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DD9FD14A-3D16-4F61-82FB-7A8CF0EA076F}"/>
              </a:ext>
            </a:extLst>
          </p:cNvPr>
          <p:cNvSpPr/>
          <p:nvPr/>
        </p:nvSpPr>
        <p:spPr>
          <a:xfrm>
            <a:off x="0" y="1675119"/>
            <a:ext cx="9144000" cy="2215991"/>
          </a:xfrm>
          <a:prstGeom prst="rect">
            <a:avLst/>
          </a:prstGeom>
        </p:spPr>
        <p:txBody>
          <a:bodyPr wrap="square">
            <a:spAutoFit/>
          </a:bodyPr>
          <a:lstStyle/>
          <a:p>
            <a:pPr algn="ctr"/>
            <a:r>
              <a:rPr lang="en-US" sz="13800" dirty="0">
                <a:latin typeface="Trebuchet MS (Headings)"/>
              </a:rPr>
              <a:t>HRDD</a:t>
            </a:r>
          </a:p>
        </p:txBody>
      </p:sp>
    </p:spTree>
    <p:extLst>
      <p:ext uri="{BB962C8B-B14F-4D97-AF65-F5344CB8AC3E}">
        <p14:creationId xmlns:p14="http://schemas.microsoft.com/office/powerpoint/2010/main" val="2687144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F1A370-9607-4F1D-9629-4BA621092F5B}"/>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AFC85C14-C296-4D06-AA93-2E0C899FE1C4}"/>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1D9789E4-3727-41DB-A056-A48426C2B1E9}"/>
              </a:ext>
            </a:extLst>
          </p:cNvPr>
          <p:cNvSpPr>
            <a:spLocks noGrp="1"/>
          </p:cNvSpPr>
          <p:nvPr>
            <p:ph type="body" sz="quarter" idx="12"/>
          </p:nvPr>
        </p:nvSpPr>
        <p:spPr/>
        <p:txBody>
          <a:bodyPr/>
          <a:lstStyle/>
          <a:p>
            <a:endParaRPr lang="en-US"/>
          </a:p>
        </p:txBody>
      </p:sp>
      <p:pic>
        <p:nvPicPr>
          <p:cNvPr id="6" name="Picture 5" descr="A screenshot of a cell phone&#10;&#10;Description generated with high confidence">
            <a:extLst>
              <a:ext uri="{FF2B5EF4-FFF2-40B4-BE49-F238E27FC236}">
                <a16:creationId xmlns:a16="http://schemas.microsoft.com/office/drawing/2014/main" id="{A96309E6-7775-4F47-BDD9-B80EB22BCB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768" y="0"/>
            <a:ext cx="5228463" cy="6858000"/>
          </a:xfrm>
          <a:prstGeom prst="rect">
            <a:avLst/>
          </a:prstGeom>
        </p:spPr>
      </p:pic>
    </p:spTree>
    <p:extLst>
      <p:ext uri="{BB962C8B-B14F-4D97-AF65-F5344CB8AC3E}">
        <p14:creationId xmlns:p14="http://schemas.microsoft.com/office/powerpoint/2010/main" val="2482657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DD9FD14A-3D16-4F61-82FB-7A8CF0EA076F}"/>
              </a:ext>
            </a:extLst>
          </p:cNvPr>
          <p:cNvSpPr/>
          <p:nvPr/>
        </p:nvSpPr>
        <p:spPr>
          <a:xfrm>
            <a:off x="0" y="1675119"/>
            <a:ext cx="9144000" cy="2215991"/>
          </a:xfrm>
          <a:prstGeom prst="rect">
            <a:avLst/>
          </a:prstGeom>
        </p:spPr>
        <p:txBody>
          <a:bodyPr wrap="square">
            <a:spAutoFit/>
          </a:bodyPr>
          <a:lstStyle/>
          <a:p>
            <a:pPr algn="ctr"/>
            <a:r>
              <a:rPr lang="en-US" sz="13800" dirty="0">
                <a:latin typeface="Trebuchet MS (Headings)"/>
              </a:rPr>
              <a:t>SDD</a:t>
            </a:r>
          </a:p>
        </p:txBody>
      </p:sp>
    </p:spTree>
    <p:extLst>
      <p:ext uri="{BB962C8B-B14F-4D97-AF65-F5344CB8AC3E}">
        <p14:creationId xmlns:p14="http://schemas.microsoft.com/office/powerpoint/2010/main" val="4116291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B9379-5698-436B-8165-46C34192C2D2}"/>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AB2C5DEE-2D28-4932-A356-C270DA7E563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20CD9D4E-E61F-4FB1-BFEE-FAB42E3DC6F8}"/>
              </a:ext>
            </a:extLst>
          </p:cNvPr>
          <p:cNvSpPr>
            <a:spLocks noGrp="1"/>
          </p:cNvSpPr>
          <p:nvPr>
            <p:ph type="body" sz="quarter" idx="12"/>
          </p:nvPr>
        </p:nvSpPr>
        <p:spPr/>
        <p:txBody>
          <a:bodyPr/>
          <a:lstStyle/>
          <a:p>
            <a:endParaRPr lang="en-US"/>
          </a:p>
        </p:txBody>
      </p:sp>
      <p:pic>
        <p:nvPicPr>
          <p:cNvPr id="6" name="Picture 5" descr="A close up of a logo&#10;&#10;Description generated with very high confidence">
            <a:extLst>
              <a:ext uri="{FF2B5EF4-FFF2-40B4-BE49-F238E27FC236}">
                <a16:creationId xmlns:a16="http://schemas.microsoft.com/office/drawing/2014/main" id="{72BF2A91-953D-445A-8207-FFD0EE571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457200"/>
            <a:ext cx="7429500" cy="5943600"/>
          </a:xfrm>
          <a:prstGeom prst="rect">
            <a:avLst/>
          </a:prstGeom>
        </p:spPr>
      </p:pic>
    </p:spTree>
    <p:extLst>
      <p:ext uri="{BB962C8B-B14F-4D97-AF65-F5344CB8AC3E}">
        <p14:creationId xmlns:p14="http://schemas.microsoft.com/office/powerpoint/2010/main" val="2336585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08C865-50DA-4343-BAAD-92839C48E8BF}"/>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974E696C-E6B8-4774-9E6A-9954548B408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331342C1-142A-4E30-ADA4-BF0C40C31429}"/>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C4F729F2-A1AA-44FB-8A3D-80E08C3C09D7}"/>
              </a:ext>
            </a:extLst>
          </p:cNvPr>
          <p:cNvPicPr>
            <a:picLocks noChangeAspect="1"/>
          </p:cNvPicPr>
          <p:nvPr/>
        </p:nvPicPr>
        <p:blipFill>
          <a:blip r:embed="rId2"/>
          <a:stretch>
            <a:fillRect/>
          </a:stretch>
        </p:blipFill>
        <p:spPr>
          <a:xfrm>
            <a:off x="3495675" y="852487"/>
            <a:ext cx="2152650" cy="5153025"/>
          </a:xfrm>
          <a:prstGeom prst="rect">
            <a:avLst/>
          </a:prstGeom>
        </p:spPr>
      </p:pic>
    </p:spTree>
    <p:extLst>
      <p:ext uri="{BB962C8B-B14F-4D97-AF65-F5344CB8AC3E}">
        <p14:creationId xmlns:p14="http://schemas.microsoft.com/office/powerpoint/2010/main" val="71529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9719D7-3FA4-4B64-85C6-8D11CA061B8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A9C122B7-E088-4CF5-8148-2475F02EF12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502E9427-DFF3-4F03-8B2C-15B523D23C18}"/>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2967FD51-0EFE-4052-BA7A-601B10A5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7" y="609600"/>
            <a:ext cx="9159114" cy="5638800"/>
          </a:xfrm>
          <a:prstGeom prst="rect">
            <a:avLst/>
          </a:prstGeom>
        </p:spPr>
      </p:pic>
    </p:spTree>
    <p:extLst>
      <p:ext uri="{BB962C8B-B14F-4D97-AF65-F5344CB8AC3E}">
        <p14:creationId xmlns:p14="http://schemas.microsoft.com/office/powerpoint/2010/main" val="18101331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EF991AE-B1BC-4A8C-83E4-095C9864642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9478F909-55FB-4546-911E-FFAF337176E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8F90AD56-D481-4FFA-B34E-4E5CF281B932}"/>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2353A7F7-7C02-4BA6-907D-EB8BD5B7BD88}"/>
              </a:ext>
            </a:extLst>
          </p:cNvPr>
          <p:cNvPicPr>
            <a:picLocks noChangeAspect="1"/>
          </p:cNvPicPr>
          <p:nvPr/>
        </p:nvPicPr>
        <p:blipFill>
          <a:blip r:embed="rId2"/>
          <a:stretch>
            <a:fillRect/>
          </a:stretch>
        </p:blipFill>
        <p:spPr>
          <a:xfrm>
            <a:off x="2957512" y="1423987"/>
            <a:ext cx="3228975" cy="4010025"/>
          </a:xfrm>
          <a:prstGeom prst="rect">
            <a:avLst/>
          </a:prstGeom>
        </p:spPr>
      </p:pic>
    </p:spTree>
    <p:extLst>
      <p:ext uri="{BB962C8B-B14F-4D97-AF65-F5344CB8AC3E}">
        <p14:creationId xmlns:p14="http://schemas.microsoft.com/office/powerpoint/2010/main" val="146344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ECFBC3-2BE8-4A37-9209-F3E256C666A0}"/>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2921CCA-1455-41DF-8B68-C0723B265B9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128D6FC0-8B28-4B8B-925F-28564D59939C}"/>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1985ED19-AFD2-41CB-A044-F12EB365ED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54" y="393436"/>
            <a:ext cx="9106693" cy="6071128"/>
          </a:xfrm>
          <a:prstGeom prst="rect">
            <a:avLst/>
          </a:prstGeom>
        </p:spPr>
      </p:pic>
    </p:spTree>
    <p:extLst>
      <p:ext uri="{BB962C8B-B14F-4D97-AF65-F5344CB8AC3E}">
        <p14:creationId xmlns:p14="http://schemas.microsoft.com/office/powerpoint/2010/main" val="1783840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5C3476-19CA-425F-8086-EEDEF8A8782A}"/>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F622F4A8-283E-48BD-82EC-1CE48940DBF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28E1AD39-F109-494C-9AE0-0D419F149E33}"/>
              </a:ext>
            </a:extLst>
          </p:cNvPr>
          <p:cNvSpPr>
            <a:spLocks noGrp="1"/>
          </p:cNvSpPr>
          <p:nvPr>
            <p:ph type="body" sz="quarter" idx="12"/>
          </p:nvPr>
        </p:nvSpPr>
        <p:spPr/>
        <p:txBody>
          <a:bodyPr/>
          <a:lstStyle/>
          <a:p>
            <a:endParaRPr lang="en-US"/>
          </a:p>
        </p:txBody>
      </p:sp>
      <p:grpSp>
        <p:nvGrpSpPr>
          <p:cNvPr id="9" name="Group 8">
            <a:extLst>
              <a:ext uri="{FF2B5EF4-FFF2-40B4-BE49-F238E27FC236}">
                <a16:creationId xmlns:a16="http://schemas.microsoft.com/office/drawing/2014/main" id="{E319AB93-65AF-42A1-9134-D8053FF31B5A}"/>
              </a:ext>
            </a:extLst>
          </p:cNvPr>
          <p:cNvGrpSpPr/>
          <p:nvPr/>
        </p:nvGrpSpPr>
        <p:grpSpPr>
          <a:xfrm>
            <a:off x="2255369" y="0"/>
            <a:ext cx="4633262" cy="6858000"/>
            <a:chOff x="1905000" y="0"/>
            <a:chExt cx="4633262" cy="6858000"/>
          </a:xfrm>
        </p:grpSpPr>
        <p:pic>
          <p:nvPicPr>
            <p:cNvPr id="6" name="Picture 5">
              <a:extLst>
                <a:ext uri="{FF2B5EF4-FFF2-40B4-BE49-F238E27FC236}">
                  <a16:creationId xmlns:a16="http://schemas.microsoft.com/office/drawing/2014/main" id="{A2AB6441-554B-4BA9-9EA4-9D64EFB8D880}"/>
                </a:ext>
              </a:extLst>
            </p:cNvPr>
            <p:cNvPicPr>
              <a:picLocks noChangeAspect="1"/>
            </p:cNvPicPr>
            <p:nvPr/>
          </p:nvPicPr>
          <p:blipFill>
            <a:blip r:embed="rId2"/>
            <a:stretch>
              <a:fillRect/>
            </a:stretch>
          </p:blipFill>
          <p:spPr>
            <a:xfrm>
              <a:off x="1905000" y="0"/>
              <a:ext cx="2506673" cy="6858000"/>
            </a:xfrm>
            <a:prstGeom prst="rect">
              <a:avLst/>
            </a:prstGeom>
          </p:spPr>
        </p:pic>
        <p:pic>
          <p:nvPicPr>
            <p:cNvPr id="8" name="Picture 7">
              <a:extLst>
                <a:ext uri="{FF2B5EF4-FFF2-40B4-BE49-F238E27FC236}">
                  <a16:creationId xmlns:a16="http://schemas.microsoft.com/office/drawing/2014/main" id="{E6E206EB-0F08-43D6-90C4-E34185EA9584}"/>
                </a:ext>
              </a:extLst>
            </p:cNvPr>
            <p:cNvPicPr>
              <a:picLocks noChangeAspect="1"/>
            </p:cNvPicPr>
            <p:nvPr/>
          </p:nvPicPr>
          <p:blipFill>
            <a:blip r:embed="rId3"/>
            <a:stretch>
              <a:fillRect/>
            </a:stretch>
          </p:blipFill>
          <p:spPr>
            <a:xfrm>
              <a:off x="4487384" y="0"/>
              <a:ext cx="2050878" cy="5410200"/>
            </a:xfrm>
            <a:prstGeom prst="rect">
              <a:avLst/>
            </a:prstGeom>
          </p:spPr>
        </p:pic>
      </p:grpSp>
    </p:spTree>
    <p:extLst>
      <p:ext uri="{BB962C8B-B14F-4D97-AF65-F5344CB8AC3E}">
        <p14:creationId xmlns:p14="http://schemas.microsoft.com/office/powerpoint/2010/main" val="1053097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36B5D74-224A-4F16-8CBD-03D35BCAD88B}"/>
              </a:ext>
            </a:extLst>
          </p:cNvPr>
          <p:cNvSpPr>
            <a:spLocks noGrp="1"/>
          </p:cNvSpPr>
          <p:nvPr>
            <p:ph type="body" sz="quarter" idx="10"/>
          </p:nvPr>
        </p:nvSpPr>
        <p:spPr/>
        <p:txBody>
          <a:bodyPr/>
          <a:lstStyle/>
          <a:p>
            <a:endParaRPr lang="en-US"/>
          </a:p>
        </p:txBody>
      </p:sp>
      <p:sp>
        <p:nvSpPr>
          <p:cNvPr id="7" name="Text Placeholder 6">
            <a:extLst>
              <a:ext uri="{FF2B5EF4-FFF2-40B4-BE49-F238E27FC236}">
                <a16:creationId xmlns:a16="http://schemas.microsoft.com/office/drawing/2014/main" id="{8CA18381-EF03-4AD0-AF30-59BDEBB19105}"/>
              </a:ext>
            </a:extLst>
          </p:cNvPr>
          <p:cNvSpPr>
            <a:spLocks noGrp="1"/>
          </p:cNvSpPr>
          <p:nvPr>
            <p:ph type="body" sz="quarter" idx="11"/>
          </p:nvPr>
        </p:nvSpPr>
        <p:spPr/>
        <p:txBody>
          <a:bodyPr/>
          <a:lstStyle/>
          <a:p>
            <a:endParaRPr lang="en-US"/>
          </a:p>
        </p:txBody>
      </p:sp>
      <p:sp>
        <p:nvSpPr>
          <p:cNvPr id="8" name="Text Placeholder 7">
            <a:extLst>
              <a:ext uri="{FF2B5EF4-FFF2-40B4-BE49-F238E27FC236}">
                <a16:creationId xmlns:a16="http://schemas.microsoft.com/office/drawing/2014/main" id="{34548E0D-779F-4D4B-AB35-EB06193B3741}"/>
              </a:ext>
            </a:extLst>
          </p:cNvPr>
          <p:cNvSpPr>
            <a:spLocks noGrp="1"/>
          </p:cNvSpPr>
          <p:nvPr>
            <p:ph type="body" sz="quarter" idx="12"/>
          </p:nvPr>
        </p:nvSpPr>
        <p:spPr/>
        <p:txBody>
          <a:bodyPr/>
          <a:lstStyle/>
          <a:p>
            <a:endParaRPr lang="en-US"/>
          </a:p>
        </p:txBody>
      </p:sp>
      <p:pic>
        <p:nvPicPr>
          <p:cNvPr id="10" name="Picture 9" descr="A close up of text on a white background&#10;&#10;Description generated with high confidence">
            <a:extLst>
              <a:ext uri="{FF2B5EF4-FFF2-40B4-BE49-F238E27FC236}">
                <a16:creationId xmlns:a16="http://schemas.microsoft.com/office/drawing/2014/main" id="{395D55B4-3326-4589-B8EC-5A1AEB00EF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722" y="1295400"/>
            <a:ext cx="9287444" cy="4267200"/>
          </a:xfrm>
          <a:prstGeom prst="rect">
            <a:avLst/>
          </a:prstGeom>
        </p:spPr>
      </p:pic>
    </p:spTree>
    <p:extLst>
      <p:ext uri="{BB962C8B-B14F-4D97-AF65-F5344CB8AC3E}">
        <p14:creationId xmlns:p14="http://schemas.microsoft.com/office/powerpoint/2010/main" val="38792523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E76502-D903-4B0A-9C3B-AB968AEB1AD5}"/>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CDA27C8-27F8-47C0-994E-CDFD9DF9ECC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AD32C391-0660-49B2-83E3-1FE0CE362240}"/>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D4283793-E9A1-4A98-BBA9-ACBC83E54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088" y="1459350"/>
            <a:ext cx="8345824" cy="3939300"/>
          </a:xfrm>
          <a:prstGeom prst="rect">
            <a:avLst/>
          </a:prstGeom>
        </p:spPr>
      </p:pic>
    </p:spTree>
    <p:extLst>
      <p:ext uri="{BB962C8B-B14F-4D97-AF65-F5344CB8AC3E}">
        <p14:creationId xmlns:p14="http://schemas.microsoft.com/office/powerpoint/2010/main" val="4222732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4D97A9C0-A5E0-4D29-A50A-B8C251909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7" y="647700"/>
            <a:ext cx="9137006" cy="5562600"/>
          </a:xfrm>
          <a:prstGeom prst="rect">
            <a:avLst/>
          </a:prstGeom>
        </p:spPr>
      </p:pic>
    </p:spTree>
    <p:extLst>
      <p:ext uri="{BB962C8B-B14F-4D97-AF65-F5344CB8AC3E}">
        <p14:creationId xmlns:p14="http://schemas.microsoft.com/office/powerpoint/2010/main" val="805969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DD9FD14A-3D16-4F61-82FB-7A8CF0EA076F}"/>
              </a:ext>
            </a:extLst>
          </p:cNvPr>
          <p:cNvSpPr/>
          <p:nvPr/>
        </p:nvSpPr>
        <p:spPr>
          <a:xfrm>
            <a:off x="0" y="1675119"/>
            <a:ext cx="9144000" cy="2215991"/>
          </a:xfrm>
          <a:prstGeom prst="rect">
            <a:avLst/>
          </a:prstGeom>
        </p:spPr>
        <p:txBody>
          <a:bodyPr wrap="square">
            <a:spAutoFit/>
          </a:bodyPr>
          <a:lstStyle/>
          <a:p>
            <a:pPr algn="ctr"/>
            <a:r>
              <a:rPr lang="en-US" sz="13800" dirty="0">
                <a:latin typeface="Trebuchet MS (Headings)"/>
              </a:rPr>
              <a:t>PVP</a:t>
            </a:r>
          </a:p>
        </p:txBody>
      </p:sp>
    </p:spTree>
    <p:extLst>
      <p:ext uri="{BB962C8B-B14F-4D97-AF65-F5344CB8AC3E}">
        <p14:creationId xmlns:p14="http://schemas.microsoft.com/office/powerpoint/2010/main" val="2078987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8CEC9D-F505-4EEE-979C-8AC48D13CA8F}"/>
              </a:ext>
            </a:extLst>
          </p:cNvPr>
          <p:cNvSpPr>
            <a:spLocks noGrp="1"/>
          </p:cNvSpPr>
          <p:nvPr>
            <p:ph type="title"/>
          </p:nvPr>
        </p:nvSpPr>
        <p:spPr/>
        <p:txBody>
          <a:bodyPr/>
          <a:lstStyle/>
          <a:p>
            <a:r>
              <a:rPr lang="en-US" dirty="0"/>
              <a:t>Honorable mentions</a:t>
            </a:r>
          </a:p>
        </p:txBody>
      </p:sp>
      <p:sp>
        <p:nvSpPr>
          <p:cNvPr id="6" name="Content Placeholder 5">
            <a:extLst>
              <a:ext uri="{FF2B5EF4-FFF2-40B4-BE49-F238E27FC236}">
                <a16:creationId xmlns:a16="http://schemas.microsoft.com/office/drawing/2014/main" id="{685AF09C-71C3-462A-9D3F-252316F85899}"/>
              </a:ext>
            </a:extLst>
          </p:cNvPr>
          <p:cNvSpPr>
            <a:spLocks noGrp="1"/>
          </p:cNvSpPr>
          <p:nvPr>
            <p:ph idx="1"/>
          </p:nvPr>
        </p:nvSpPr>
        <p:spPr/>
        <p:txBody>
          <a:bodyPr/>
          <a:lstStyle/>
          <a:p>
            <a:r>
              <a:rPr lang="en-US" dirty="0"/>
              <a:t>Tears DD</a:t>
            </a:r>
          </a:p>
          <a:p>
            <a:r>
              <a:rPr lang="en-US" dirty="0"/>
              <a:t>Test Induced Design Damage</a:t>
            </a:r>
          </a:p>
          <a:p>
            <a:r>
              <a:rPr lang="en-US" dirty="0"/>
              <a:t>Copy Paste DD</a:t>
            </a:r>
          </a:p>
          <a:p>
            <a:r>
              <a:rPr lang="en-US" dirty="0"/>
              <a:t>CV DD</a:t>
            </a:r>
          </a:p>
          <a:p>
            <a:r>
              <a:rPr lang="en-GB"/>
              <a:t>Shotgun debugging</a:t>
            </a:r>
          </a:p>
          <a:p>
            <a:endParaRPr lang="en-US" dirty="0"/>
          </a:p>
        </p:txBody>
      </p:sp>
      <p:sp>
        <p:nvSpPr>
          <p:cNvPr id="7" name="Text Placeholder 6">
            <a:extLst>
              <a:ext uri="{FF2B5EF4-FFF2-40B4-BE49-F238E27FC236}">
                <a16:creationId xmlns:a16="http://schemas.microsoft.com/office/drawing/2014/main" id="{F368790D-BCC0-4230-AAE1-B8ECDCF10F52}"/>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8D46BEC5-8A7D-4F90-9EAB-2D635BBADAA1}"/>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F848319D-A078-4C28-A722-668AC497117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47880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3600" dirty="0"/>
              <a:t>Thanks to our Sponsors:</a:t>
            </a:r>
          </a:p>
        </p:txBody>
      </p:sp>
      <p:pic>
        <p:nvPicPr>
          <p:cNvPr id="12" name="Picture 11">
            <a:extLst>
              <a:ext uri="{FF2B5EF4-FFF2-40B4-BE49-F238E27FC236}">
                <a16:creationId xmlns:a16="http://schemas.microsoft.com/office/drawing/2014/main" id="{131B4A14-342D-4C3E-8513-F2EC573A6D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99" y="1066800"/>
            <a:ext cx="8110001" cy="5029199"/>
          </a:xfrm>
          <a:prstGeom prst="roundRect">
            <a:avLst>
              <a:gd name="adj" fmla="val 7197"/>
            </a:avLst>
          </a:prstGeom>
        </p:spPr>
      </p:pic>
    </p:spTree>
    <p:extLst>
      <p:ext uri="{BB962C8B-B14F-4D97-AF65-F5344CB8AC3E}">
        <p14:creationId xmlns:p14="http://schemas.microsoft.com/office/powerpoint/2010/main" val="19689344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DD9FD14A-3D16-4F61-82FB-7A8CF0EA076F}"/>
              </a:ext>
            </a:extLst>
          </p:cNvPr>
          <p:cNvSpPr/>
          <p:nvPr/>
        </p:nvSpPr>
        <p:spPr>
          <a:xfrm>
            <a:off x="0" y="1675119"/>
            <a:ext cx="9144000" cy="2215991"/>
          </a:xfrm>
          <a:prstGeom prst="rect">
            <a:avLst/>
          </a:prstGeom>
        </p:spPr>
        <p:txBody>
          <a:bodyPr wrap="square">
            <a:spAutoFit/>
          </a:bodyPr>
          <a:lstStyle/>
          <a:p>
            <a:pPr algn="ctr"/>
            <a:r>
              <a:rPr lang="en-US" sz="13800" dirty="0">
                <a:latin typeface="Trebuchet MS (Headings)"/>
              </a:rPr>
              <a:t>DDD</a:t>
            </a:r>
          </a:p>
        </p:txBody>
      </p:sp>
    </p:spTree>
    <p:extLst>
      <p:ext uri="{BB962C8B-B14F-4D97-AF65-F5344CB8AC3E}">
        <p14:creationId xmlns:p14="http://schemas.microsoft.com/office/powerpoint/2010/main" val="1277074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96C2C0-BD80-4DE5-8B71-4FD23DC3636E}"/>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93406084-AD44-4ED3-8C14-4770F030018B}"/>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C02D3EFB-36E0-495F-B7C0-E0006CB21070}"/>
              </a:ext>
            </a:extLst>
          </p:cNvPr>
          <p:cNvSpPr>
            <a:spLocks noGrp="1"/>
          </p:cNvSpPr>
          <p:nvPr>
            <p:ph type="body" sz="quarter" idx="12"/>
          </p:nvPr>
        </p:nvSpPr>
        <p:spPr/>
        <p:txBody>
          <a:bodyPr/>
          <a:lstStyle/>
          <a:p>
            <a:endParaRPr lang="en-US"/>
          </a:p>
        </p:txBody>
      </p:sp>
      <p:pic>
        <p:nvPicPr>
          <p:cNvPr id="6" name="Picture 5" descr="A close up of a bird&#10;&#10;Description generated with very high confidence">
            <a:extLst>
              <a:ext uri="{FF2B5EF4-FFF2-40B4-BE49-F238E27FC236}">
                <a16:creationId xmlns:a16="http://schemas.microsoft.com/office/drawing/2014/main" id="{56AE4575-D8CA-4596-95AD-4015DE5273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768" y="0"/>
            <a:ext cx="5228463" cy="6858000"/>
          </a:xfrm>
          <a:prstGeom prst="rect">
            <a:avLst/>
          </a:prstGeom>
        </p:spPr>
      </p:pic>
    </p:spTree>
    <p:extLst>
      <p:ext uri="{BB962C8B-B14F-4D97-AF65-F5344CB8AC3E}">
        <p14:creationId xmlns:p14="http://schemas.microsoft.com/office/powerpoint/2010/main" val="36772069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55BE01-9A18-4651-BE09-435F4579954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1DF31ABA-9D62-4A61-BD57-C7A557524A5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C7A6F0C5-F6B1-43F2-BC3D-BD215B1A6DB3}"/>
              </a:ext>
            </a:extLst>
          </p:cNvPr>
          <p:cNvSpPr>
            <a:spLocks noGrp="1"/>
          </p:cNvSpPr>
          <p:nvPr>
            <p:ph type="body" sz="quarter" idx="12"/>
          </p:nvPr>
        </p:nvSpPr>
        <p:spPr/>
        <p:txBody>
          <a:bodyPr/>
          <a:lstStyle/>
          <a:p>
            <a:endParaRPr lang="en-US"/>
          </a:p>
        </p:txBody>
      </p:sp>
      <p:pic>
        <p:nvPicPr>
          <p:cNvPr id="6" name="Picture 5" descr="A close up of an animal&#10;&#10;Description generated with high confidence">
            <a:extLst>
              <a:ext uri="{FF2B5EF4-FFF2-40B4-BE49-F238E27FC236}">
                <a16:creationId xmlns:a16="http://schemas.microsoft.com/office/drawing/2014/main" id="{0A0F22DB-CAC7-4669-8E1E-6AC6C3EF5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294" y="0"/>
            <a:ext cx="5229412" cy="6858000"/>
          </a:xfrm>
          <a:prstGeom prst="rect">
            <a:avLst/>
          </a:prstGeom>
        </p:spPr>
      </p:pic>
    </p:spTree>
    <p:extLst>
      <p:ext uri="{BB962C8B-B14F-4D97-AF65-F5344CB8AC3E}">
        <p14:creationId xmlns:p14="http://schemas.microsoft.com/office/powerpoint/2010/main" val="194164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DD9FD14A-3D16-4F61-82FB-7A8CF0EA076F}"/>
              </a:ext>
            </a:extLst>
          </p:cNvPr>
          <p:cNvSpPr/>
          <p:nvPr/>
        </p:nvSpPr>
        <p:spPr>
          <a:xfrm>
            <a:off x="0" y="1675119"/>
            <a:ext cx="9144000" cy="2215991"/>
          </a:xfrm>
          <a:prstGeom prst="rect">
            <a:avLst/>
          </a:prstGeom>
        </p:spPr>
        <p:txBody>
          <a:bodyPr wrap="square">
            <a:spAutoFit/>
          </a:bodyPr>
          <a:lstStyle/>
          <a:p>
            <a:pPr algn="ctr"/>
            <a:r>
              <a:rPr lang="en-US" sz="13800" dirty="0">
                <a:latin typeface="Trebuchet MS (Headings)"/>
              </a:rPr>
              <a:t>GDD</a:t>
            </a:r>
          </a:p>
        </p:txBody>
      </p:sp>
    </p:spTree>
    <p:extLst>
      <p:ext uri="{BB962C8B-B14F-4D97-AF65-F5344CB8AC3E}">
        <p14:creationId xmlns:p14="http://schemas.microsoft.com/office/powerpoint/2010/main" val="1640005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9E94EE-461A-442A-B15C-F07BA46F958D}"/>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8723778-B4F7-4EDD-A01F-486ABB3E363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667D4CE-A4ED-40A2-9C2C-D4F8C4DFAC0B}"/>
              </a:ext>
            </a:extLst>
          </p:cNvPr>
          <p:cNvSpPr>
            <a:spLocks noGrp="1"/>
          </p:cNvSpPr>
          <p:nvPr>
            <p:ph type="body" sz="quarter" idx="12"/>
          </p:nvPr>
        </p:nvSpPr>
        <p:spPr/>
        <p:txBody>
          <a:bodyPr/>
          <a:lstStyle/>
          <a:p>
            <a:endParaRPr lang="en-US"/>
          </a:p>
        </p:txBody>
      </p:sp>
      <p:pic>
        <p:nvPicPr>
          <p:cNvPr id="6" name="Picture 5" descr="A picture containing book, text, animal&#10;&#10;Description generated with very high confidence">
            <a:extLst>
              <a:ext uri="{FF2B5EF4-FFF2-40B4-BE49-F238E27FC236}">
                <a16:creationId xmlns:a16="http://schemas.microsoft.com/office/drawing/2014/main" id="{A01C03E9-5001-443E-AD89-6FCD47F502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7768" y="0"/>
            <a:ext cx="5228463" cy="6858000"/>
          </a:xfrm>
          <a:prstGeom prst="rect">
            <a:avLst/>
          </a:prstGeom>
        </p:spPr>
      </p:pic>
    </p:spTree>
    <p:extLst>
      <p:ext uri="{BB962C8B-B14F-4D97-AF65-F5344CB8AC3E}">
        <p14:creationId xmlns:p14="http://schemas.microsoft.com/office/powerpoint/2010/main" val="39050585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D7C8F-46A1-46D1-A3BE-685114795A0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A52C5CE-986B-4350-85B3-39CEF0FAB563}"/>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A302400-913C-4E46-A753-1E4767C3C074}"/>
              </a:ext>
            </a:extLst>
          </p:cNvPr>
          <p:cNvSpPr>
            <a:spLocks noGrp="1"/>
          </p:cNvSpPr>
          <p:nvPr>
            <p:ph type="body" sz="quarter" idx="12"/>
          </p:nvPr>
        </p:nvSpPr>
        <p:spPr/>
        <p:txBody>
          <a:bodyPr/>
          <a:lstStyle/>
          <a:p>
            <a:endParaRPr lang="en-US"/>
          </a:p>
        </p:txBody>
      </p:sp>
      <p:sp>
        <p:nvSpPr>
          <p:cNvPr id="5" name="Rectangle 4">
            <a:extLst>
              <a:ext uri="{FF2B5EF4-FFF2-40B4-BE49-F238E27FC236}">
                <a16:creationId xmlns:a16="http://schemas.microsoft.com/office/drawing/2014/main" id="{DD9FD14A-3D16-4F61-82FB-7A8CF0EA076F}"/>
              </a:ext>
            </a:extLst>
          </p:cNvPr>
          <p:cNvSpPr/>
          <p:nvPr/>
        </p:nvSpPr>
        <p:spPr>
          <a:xfrm>
            <a:off x="0" y="1675119"/>
            <a:ext cx="9144000" cy="2215991"/>
          </a:xfrm>
          <a:prstGeom prst="rect">
            <a:avLst/>
          </a:prstGeom>
        </p:spPr>
        <p:txBody>
          <a:bodyPr wrap="square">
            <a:spAutoFit/>
          </a:bodyPr>
          <a:lstStyle/>
          <a:p>
            <a:pPr algn="ctr"/>
            <a:r>
              <a:rPr lang="en-US" sz="13800" dirty="0">
                <a:latin typeface="Trebuchet MS (Headings)"/>
              </a:rPr>
              <a:t>CCP</a:t>
            </a:r>
          </a:p>
        </p:txBody>
      </p:sp>
    </p:spTree>
    <p:extLst>
      <p:ext uri="{BB962C8B-B14F-4D97-AF65-F5344CB8AC3E}">
        <p14:creationId xmlns:p14="http://schemas.microsoft.com/office/powerpoint/2010/main" val="14128612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ustom 1">
      <a:dk1>
        <a:sysClr val="windowText" lastClr="000000"/>
      </a:dk1>
      <a:lt1>
        <a:sysClr val="window" lastClr="FFFFFF"/>
      </a:lt1>
      <a:dk2>
        <a:srgbClr val="212745"/>
      </a:dk2>
      <a:lt2>
        <a:srgbClr val="B4DCFA"/>
      </a:lt2>
      <a:accent1>
        <a:srgbClr val="0D78C9"/>
      </a:accent1>
      <a:accent2>
        <a:srgbClr val="5ECCF3"/>
      </a:accent2>
      <a:accent3>
        <a:srgbClr val="A7EA52"/>
      </a:accent3>
      <a:accent4>
        <a:srgbClr val="00B0F0"/>
      </a:accent4>
      <a:accent5>
        <a:srgbClr val="FF8021"/>
      </a:accent5>
      <a:accent6>
        <a:srgbClr val="F14124"/>
      </a:accent6>
      <a:hlink>
        <a:srgbClr val="4FACF3"/>
      </a:hlink>
      <a:folHlink>
        <a:srgbClr val="4FACF3"/>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431</Words>
  <Application>Microsoft Office PowerPoint</Application>
  <PresentationFormat>On-screen Show (4:3)</PresentationFormat>
  <Paragraphs>85</Paragraphs>
  <Slides>34</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Calibri</vt:lpstr>
      <vt:lpstr>Courier New</vt:lpstr>
      <vt:lpstr>Palatino Linotype</vt:lpstr>
      <vt:lpstr>Segoe UI</vt:lpstr>
      <vt:lpstr>Trebuchet MS</vt:lpstr>
      <vt:lpstr>Trebuchet MS (Headings)</vt:lpstr>
      <vt:lpstr>Wingdings</vt:lpstr>
      <vt:lpstr>Executive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Honorable mentions</vt:lpstr>
      <vt:lpstr>Thanks to our Sponsors: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2014-10-21T15:48:49Z</dcterms:created>
  <dcterms:modified xsi:type="dcterms:W3CDTF">2018-08-02T15:14:07Z</dcterms:modified>
</cp:coreProperties>
</file>